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96400" cy="7010400"/>
  <p:defaultTextStyle>
    <a:defPPr>
      <a:defRPr lang="en-US"/>
    </a:defPPr>
    <a:lvl1pPr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1pPr>
    <a:lvl2pPr marL="4572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2pPr>
    <a:lvl3pPr marL="9144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3pPr>
    <a:lvl4pPr marL="13716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4pPr>
    <a:lvl5pPr marL="18288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5pPr>
    <a:lvl6pPr marL="2286000" algn="l" defTabSz="914400" rtl="0" eaLnBrk="1" latinLnBrk="0" hangingPunct="1">
      <a:defRPr sz="5400" b="1" kern="1200">
        <a:solidFill>
          <a:schemeClr val="tx1"/>
        </a:solidFill>
        <a:latin typeface="Times New Roman" pitchFamily="18" charset="0"/>
        <a:ea typeface="+mn-ea"/>
        <a:cs typeface="+mn-cs"/>
      </a:defRPr>
    </a:lvl6pPr>
    <a:lvl7pPr marL="2743200" algn="l" defTabSz="914400" rtl="0" eaLnBrk="1" latinLnBrk="0" hangingPunct="1">
      <a:defRPr sz="5400" b="1" kern="1200">
        <a:solidFill>
          <a:schemeClr val="tx1"/>
        </a:solidFill>
        <a:latin typeface="Times New Roman" pitchFamily="18" charset="0"/>
        <a:ea typeface="+mn-ea"/>
        <a:cs typeface="+mn-cs"/>
      </a:defRPr>
    </a:lvl7pPr>
    <a:lvl8pPr marL="3200400" algn="l" defTabSz="914400" rtl="0" eaLnBrk="1" latinLnBrk="0" hangingPunct="1">
      <a:defRPr sz="5400" b="1" kern="1200">
        <a:solidFill>
          <a:schemeClr val="tx1"/>
        </a:solidFill>
        <a:latin typeface="Times New Roman" pitchFamily="18" charset="0"/>
        <a:ea typeface="+mn-ea"/>
        <a:cs typeface="+mn-cs"/>
      </a:defRPr>
    </a:lvl8pPr>
    <a:lvl9pPr marL="3657600" algn="l" defTabSz="914400" rtl="0" eaLnBrk="1" latinLnBrk="0" hangingPunct="1">
      <a:defRPr sz="5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888">
          <p15:clr>
            <a:srgbClr val="A4A3A4"/>
          </p15:clr>
        </p15:guide>
        <p15:guide id="2" pos="1387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59FF09-03AF-A01E-AC7D-EC8492B51EEC}" name="Austin Brown" initials="AB" userId="S::abrow708@kennesaw.edu::d8b05632-241e-4668-8a3b-399d6a035ee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anda Nicole Ferguson" initials="ANF" lastIdx="8" clrIdx="0"/>
  <p:cmAuthor id="2" name="Abigail King" initials="AK"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5CB2E"/>
    <a:srgbClr val="E3B32B"/>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7A3992-7868-4F48-81DB-6714A19367A0}" v="4" dt="2024-10-20T21:27:19.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28" autoAdjust="0"/>
  </p:normalViewPr>
  <p:slideViewPr>
    <p:cSldViewPr snapToGrid="0">
      <p:cViewPr>
        <p:scale>
          <a:sx n="20" d="100"/>
          <a:sy n="20" d="100"/>
        </p:scale>
        <p:origin x="1061" y="-130"/>
      </p:cViewPr>
      <p:guideLst>
        <p:guide orient="horz" pos="3888"/>
        <p:guide pos="138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commentAuthors" Target="commentAuthors.xml"/><Relationship Id="rId10" Type="http://schemas.microsoft.com/office/2016/11/relationships/changesInfo" Target="changesInfos/changesInfo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ruk Muritala" userId="450d6ce7-f71f-4667-9d80-937cb0162906" providerId="ADAL" clId="{F27A3992-7868-4F48-81DB-6714A19367A0}"/>
    <pc:docChg chg="custSel modSld">
      <pc:chgData name="Faruk Muritala" userId="450d6ce7-f71f-4667-9d80-937cb0162906" providerId="ADAL" clId="{F27A3992-7868-4F48-81DB-6714A19367A0}" dt="2024-10-20T21:27:30.097" v="17" actId="6549"/>
      <pc:docMkLst>
        <pc:docMk/>
      </pc:docMkLst>
      <pc:sldChg chg="delSp modSp mod">
        <pc:chgData name="Faruk Muritala" userId="450d6ce7-f71f-4667-9d80-937cb0162906" providerId="ADAL" clId="{F27A3992-7868-4F48-81DB-6714A19367A0}" dt="2024-10-20T21:27:30.097" v="17" actId="6549"/>
        <pc:sldMkLst>
          <pc:docMk/>
          <pc:sldMk cId="0" sldId="256"/>
        </pc:sldMkLst>
        <pc:spChg chg="mod">
          <ac:chgData name="Faruk Muritala" userId="450d6ce7-f71f-4667-9d80-937cb0162906" providerId="ADAL" clId="{F27A3992-7868-4F48-81DB-6714A19367A0}" dt="2024-10-20T21:27:19.975" v="14" actId="6549"/>
          <ac:spMkLst>
            <pc:docMk/>
            <pc:sldMk cId="0" sldId="256"/>
            <ac:spMk id="4" creationId="{9C93F1B8-8C03-61AA-3224-CBE622E8CE45}"/>
          </ac:spMkLst>
        </pc:spChg>
        <pc:spChg chg="mod">
          <ac:chgData name="Faruk Muritala" userId="450d6ce7-f71f-4667-9d80-937cb0162906" providerId="ADAL" clId="{F27A3992-7868-4F48-81DB-6714A19367A0}" dt="2024-10-20T21:27:19.975" v="14" actId="6549"/>
          <ac:spMkLst>
            <pc:docMk/>
            <pc:sldMk cId="0" sldId="256"/>
            <ac:spMk id="5" creationId="{B9FA032E-3160-A911-8D82-2A518918300B}"/>
          </ac:spMkLst>
        </pc:spChg>
        <pc:spChg chg="del mod">
          <ac:chgData name="Faruk Muritala" userId="450d6ce7-f71f-4667-9d80-937cb0162906" providerId="ADAL" clId="{F27A3992-7868-4F48-81DB-6714A19367A0}" dt="2024-10-20T21:27:06.376" v="9" actId="478"/>
          <ac:spMkLst>
            <pc:docMk/>
            <pc:sldMk cId="0" sldId="256"/>
            <ac:spMk id="16" creationId="{555ADD93-38F2-8FD2-0F7B-1DC88D401493}"/>
          </ac:spMkLst>
        </pc:spChg>
        <pc:spChg chg="mod">
          <ac:chgData name="Faruk Muritala" userId="450d6ce7-f71f-4667-9d80-937cb0162906" providerId="ADAL" clId="{F27A3992-7868-4F48-81DB-6714A19367A0}" dt="2024-10-20T21:26:56.082" v="2" actId="20577"/>
          <ac:spMkLst>
            <pc:docMk/>
            <pc:sldMk cId="0" sldId="256"/>
            <ac:spMk id="28" creationId="{00000000-0000-0000-0000-000000000000}"/>
          </ac:spMkLst>
        </pc:spChg>
        <pc:spChg chg="mod">
          <ac:chgData name="Faruk Muritala" userId="450d6ce7-f71f-4667-9d80-937cb0162906" providerId="ADAL" clId="{F27A3992-7868-4F48-81DB-6714A19367A0}" dt="2024-10-20T21:26:15.333" v="0" actId="20577"/>
          <ac:spMkLst>
            <pc:docMk/>
            <pc:sldMk cId="0" sldId="256"/>
            <ac:spMk id="48" creationId="{00000000-0000-0000-0000-000000000000}"/>
          </ac:spMkLst>
        </pc:spChg>
        <pc:spChg chg="del mod">
          <ac:chgData name="Faruk Muritala" userId="450d6ce7-f71f-4667-9d80-937cb0162906" providerId="ADAL" clId="{F27A3992-7868-4F48-81DB-6714A19367A0}" dt="2024-10-20T21:27:20.650" v="16"/>
          <ac:spMkLst>
            <pc:docMk/>
            <pc:sldMk cId="0" sldId="256"/>
            <ac:spMk id="50" creationId="{00000000-0000-0000-0000-000000000000}"/>
          </ac:spMkLst>
        </pc:spChg>
        <pc:spChg chg="mod">
          <ac:chgData name="Faruk Muritala" userId="450d6ce7-f71f-4667-9d80-937cb0162906" providerId="ADAL" clId="{F27A3992-7868-4F48-81DB-6714A19367A0}" dt="2024-10-20T21:27:30.097" v="17" actId="6549"/>
          <ac:spMkLst>
            <pc:docMk/>
            <pc:sldMk cId="0" sldId="256"/>
            <ac:spMk id="1037" creationId="{00000000-0000-0000-0000-000000000000}"/>
          </ac:spMkLst>
        </pc:spChg>
        <pc:grpChg chg="mod">
          <ac:chgData name="Faruk Muritala" userId="450d6ce7-f71f-4667-9d80-937cb0162906" providerId="ADAL" clId="{F27A3992-7868-4F48-81DB-6714A19367A0}" dt="2024-10-20T21:27:19.975" v="14" actId="6549"/>
          <ac:grpSpMkLst>
            <pc:docMk/>
            <pc:sldMk cId="0" sldId="256"/>
            <ac:grpSpMk id="3" creationId="{7AB160D2-4201-9398-FF53-9ED1545B8F65}"/>
          </ac:grpSpMkLst>
        </pc:grpChg>
        <pc:picChg chg="del">
          <ac:chgData name="Faruk Muritala" userId="450d6ce7-f71f-4667-9d80-937cb0162906" providerId="ADAL" clId="{F27A3992-7868-4F48-81DB-6714A19367A0}" dt="2024-10-20T21:27:02.331" v="4" actId="478"/>
          <ac:picMkLst>
            <pc:docMk/>
            <pc:sldMk cId="0" sldId="256"/>
            <ac:picMk id="9" creationId="{51ADD117-94AF-3E08-8D0F-6AE690A2DD09}"/>
          </ac:picMkLst>
        </pc:picChg>
        <pc:picChg chg="del">
          <ac:chgData name="Faruk Muritala" userId="450d6ce7-f71f-4667-9d80-937cb0162906" providerId="ADAL" clId="{F27A3992-7868-4F48-81DB-6714A19367A0}" dt="2024-10-20T21:27:07.389" v="10" actId="478"/>
          <ac:picMkLst>
            <pc:docMk/>
            <pc:sldMk cId="0" sldId="256"/>
            <ac:picMk id="14" creationId="{911616BE-6139-BCC7-FE99-AC340D8229DC}"/>
          </ac:picMkLst>
        </pc:picChg>
        <pc:picChg chg="del">
          <ac:chgData name="Faruk Muritala" userId="450d6ce7-f71f-4667-9d80-937cb0162906" providerId="ADAL" clId="{F27A3992-7868-4F48-81DB-6714A19367A0}" dt="2024-10-20T21:27:01.330" v="3" actId="478"/>
          <ac:picMkLst>
            <pc:docMk/>
            <pc:sldMk cId="0" sldId="256"/>
            <ac:picMk id="17" creationId="{8D6B02BF-9F0A-ED9D-DBF5-4D652096AB40}"/>
          </ac:picMkLst>
        </pc:picChg>
        <pc:picChg chg="del">
          <ac:chgData name="Faruk Muritala" userId="450d6ce7-f71f-4667-9d80-937cb0162906" providerId="ADAL" clId="{F27A3992-7868-4F48-81DB-6714A19367A0}" dt="2024-10-20T21:27:03.774" v="6" actId="478"/>
          <ac:picMkLst>
            <pc:docMk/>
            <pc:sldMk cId="0" sldId="256"/>
            <ac:picMk id="18" creationId="{A4353A32-1811-AC6D-02AB-8A05A3453FB3}"/>
          </ac:picMkLst>
        </pc:picChg>
        <pc:picChg chg="del">
          <ac:chgData name="Faruk Muritala" userId="450d6ce7-f71f-4667-9d80-937cb0162906" providerId="ADAL" clId="{F27A3992-7868-4F48-81DB-6714A19367A0}" dt="2024-10-20T21:27:03.069" v="5" actId="478"/>
          <ac:picMkLst>
            <pc:docMk/>
            <pc:sldMk cId="0" sldId="256"/>
            <ac:picMk id="19" creationId="{C17FA776-F72E-72B1-00BE-FD5DDE7A7599}"/>
          </ac:picMkLst>
        </pc:picChg>
        <pc:picChg chg="del mod">
          <ac:chgData name="Faruk Muritala" userId="450d6ce7-f71f-4667-9d80-937cb0162906" providerId="ADAL" clId="{F27A3992-7868-4F48-81DB-6714A19367A0}" dt="2024-10-20T21:27:08.724" v="12" actId="478"/>
          <ac:picMkLst>
            <pc:docMk/>
            <pc:sldMk cId="0" sldId="256"/>
            <ac:picMk id="1026" creationId="{5A2F42C3-586C-6922-EC19-13B10F105F7E}"/>
          </ac:picMkLst>
        </pc:picChg>
      </pc:sldChg>
    </pc:docChg>
  </pc:docChgLst>
  <pc:docChgLst>
    <pc:chgData name="Austin Brown" userId="d8b05632-241e-4668-8a3b-399d6a035ee9" providerId="ADAL" clId="{DDE1D9D1-2B7B-49BD-A845-B2C90B882182}"/>
    <pc:docChg chg="undo custSel modSld">
      <pc:chgData name="Austin Brown" userId="d8b05632-241e-4668-8a3b-399d6a035ee9" providerId="ADAL" clId="{DDE1D9D1-2B7B-49BD-A845-B2C90B882182}" dt="2024-04-08T18:31:12.662" v="770" actId="1076"/>
      <pc:docMkLst>
        <pc:docMk/>
      </pc:docMkLst>
      <pc:sldChg chg="addSp delSp modSp mod">
        <pc:chgData name="Austin Brown" userId="d8b05632-241e-4668-8a3b-399d6a035ee9" providerId="ADAL" clId="{DDE1D9D1-2B7B-49BD-A845-B2C90B882182}" dt="2024-04-08T18:31:12.662" v="770" actId="1076"/>
        <pc:sldMkLst>
          <pc:docMk/>
          <pc:sldMk cId="0" sldId="256"/>
        </pc:sldMkLst>
        <pc:spChg chg="add">
          <ac:chgData name="Austin Brown" userId="d8b05632-241e-4668-8a3b-399d6a035ee9" providerId="ADAL" clId="{DDE1D9D1-2B7B-49BD-A845-B2C90B882182}" dt="2024-04-08T18:30:53.836" v="766"/>
          <ac:spMkLst>
            <pc:docMk/>
            <pc:sldMk cId="0" sldId="256"/>
            <ac:spMk id="7" creationId="{9A081296-7C7B-4C43-5EB5-F313051D8F95}"/>
          </ac:spMkLst>
        </pc:spChg>
        <pc:spChg chg="mod">
          <ac:chgData name="Austin Brown" userId="d8b05632-241e-4668-8a3b-399d6a035ee9" providerId="ADAL" clId="{DDE1D9D1-2B7B-49BD-A845-B2C90B882182}" dt="2024-04-08T18:18:58.385" v="751" actId="20577"/>
          <ac:spMkLst>
            <pc:docMk/>
            <pc:sldMk cId="0" sldId="256"/>
            <ac:spMk id="28" creationId="{00000000-0000-0000-0000-000000000000}"/>
          </ac:spMkLst>
        </pc:spChg>
        <pc:spChg chg="mod">
          <ac:chgData name="Austin Brown" userId="d8b05632-241e-4668-8a3b-399d6a035ee9" providerId="ADAL" clId="{DDE1D9D1-2B7B-49BD-A845-B2C90B882182}" dt="2024-04-04T19:11:21.593" v="335" actId="20577"/>
          <ac:spMkLst>
            <pc:docMk/>
            <pc:sldMk cId="0" sldId="256"/>
            <ac:spMk id="48" creationId="{00000000-0000-0000-0000-000000000000}"/>
          </ac:spMkLst>
        </pc:spChg>
        <pc:spChg chg="mod">
          <ac:chgData name="Austin Brown" userId="d8b05632-241e-4668-8a3b-399d6a035ee9" providerId="ADAL" clId="{DDE1D9D1-2B7B-49BD-A845-B2C90B882182}" dt="2024-04-08T18:21:21.420" v="764" actId="20577"/>
          <ac:spMkLst>
            <pc:docMk/>
            <pc:sldMk cId="0" sldId="256"/>
            <ac:spMk id="50" creationId="{00000000-0000-0000-0000-000000000000}"/>
          </ac:spMkLst>
        </pc:spChg>
        <pc:grpChg chg="mod">
          <ac:chgData name="Austin Brown" userId="d8b05632-241e-4668-8a3b-399d6a035ee9" providerId="ADAL" clId="{DDE1D9D1-2B7B-49BD-A845-B2C90B882182}" dt="2024-04-04T19:11:49.180" v="336" actId="1076"/>
          <ac:grpSpMkLst>
            <pc:docMk/>
            <pc:sldMk cId="0" sldId="256"/>
            <ac:grpSpMk id="13" creationId="{00000000-0000-0000-0000-000000000000}"/>
          </ac:grpSpMkLst>
        </pc:grpChg>
        <pc:picChg chg="add mod">
          <ac:chgData name="Austin Brown" userId="d8b05632-241e-4668-8a3b-399d6a035ee9" providerId="ADAL" clId="{DDE1D9D1-2B7B-49BD-A845-B2C90B882182}" dt="2024-04-08T18:31:12.662" v="770" actId="1076"/>
          <ac:picMkLst>
            <pc:docMk/>
            <pc:sldMk cId="0" sldId="256"/>
            <ac:picMk id="14" creationId="{911616BE-6139-BCC7-FE99-AC340D8229DC}"/>
          </ac:picMkLst>
        </pc:picChg>
        <pc:picChg chg="del">
          <ac:chgData name="Austin Brown" userId="d8b05632-241e-4668-8a3b-399d6a035ee9" providerId="ADAL" clId="{DDE1D9D1-2B7B-49BD-A845-B2C90B882182}" dt="2024-04-08T18:30:41.247" v="765" actId="21"/>
          <ac:picMkLst>
            <pc:docMk/>
            <pc:sldMk cId="0" sldId="256"/>
            <ac:picMk id="15" creationId="{57FBF748-DED3-89A0-C3A6-80CBD8B253C0}"/>
          </ac:picMkLst>
        </pc:picChg>
        <pc:picChg chg="mod">
          <ac:chgData name="Austin Brown" userId="d8b05632-241e-4668-8a3b-399d6a035ee9" providerId="ADAL" clId="{DDE1D9D1-2B7B-49BD-A845-B2C90B882182}" dt="2024-04-08T18:19:57.010" v="752" actId="14100"/>
          <ac:picMkLst>
            <pc:docMk/>
            <pc:sldMk cId="0" sldId="256"/>
            <ac:picMk id="17" creationId="{8D6B02BF-9F0A-ED9D-DBF5-4D652096AB40}"/>
          </ac:picMkLst>
        </pc:picChg>
        <pc:picChg chg="mod">
          <ac:chgData name="Austin Brown" userId="d8b05632-241e-4668-8a3b-399d6a035ee9" providerId="ADAL" clId="{DDE1D9D1-2B7B-49BD-A845-B2C90B882182}" dt="2024-04-08T18:20:05.069" v="753" actId="14100"/>
          <ac:picMkLst>
            <pc:docMk/>
            <pc:sldMk cId="0" sldId="256"/>
            <ac:picMk id="18" creationId="{A4353A32-1811-AC6D-02AB-8A05A3453FB3}"/>
          </ac:picMkLst>
        </pc:picChg>
      </pc:sldChg>
    </pc:docChg>
  </pc:docChgLst>
  <pc:docChgLst>
    <pc:chgData name="Faruk Muritala" userId="450d6ce7-f71f-4667-9d80-937cb0162906" providerId="ADAL" clId="{448510FD-E5EF-488C-9735-876A64FE648D}"/>
    <pc:docChg chg="">
      <pc:chgData name="Faruk Muritala" userId="450d6ce7-f71f-4667-9d80-937cb0162906" providerId="ADAL" clId="{448510FD-E5EF-488C-9735-876A64FE648D}" dt="2024-04-09T22:28:23.843" v="4"/>
      <pc:docMkLst>
        <pc:docMk/>
      </pc:docMkLst>
      <pc:sldChg chg="delCm">
        <pc:chgData name="Faruk Muritala" userId="450d6ce7-f71f-4667-9d80-937cb0162906" providerId="ADAL" clId="{448510FD-E5EF-488C-9735-876A64FE648D}" dt="2024-04-09T22:28:23.843" v="4"/>
        <pc:sldMkLst>
          <pc:docMk/>
          <pc:sldMk cId="0" sldId="256"/>
        </pc:sldMkLst>
        <pc:extLst>
          <p:ext xmlns:p="http://schemas.openxmlformats.org/presentationml/2006/main" uri="{D6D511B9-2390-475A-947B-AFAB55BFBCF1}">
            <pc226:cmChg xmlns:pc226="http://schemas.microsoft.com/office/powerpoint/2022/06/main/command" chg="del">
              <pc226:chgData name="Faruk Muritala" userId="450d6ce7-f71f-4667-9d80-937cb0162906" providerId="ADAL" clId="{448510FD-E5EF-488C-9735-876A64FE648D}" dt="2024-04-09T22:28:12.885" v="0"/>
              <pc2:cmMkLst xmlns:pc2="http://schemas.microsoft.com/office/powerpoint/2019/9/main/command">
                <pc:docMk/>
                <pc:sldMk cId="0" sldId="256"/>
                <pc2:cmMk id="{C6777D21-8565-471E-A4D0-4FC101F0D794}"/>
              </pc2:cmMkLst>
            </pc226:cmChg>
            <pc226:cmChg xmlns:pc226="http://schemas.microsoft.com/office/powerpoint/2022/06/main/command" chg="del">
              <pc226:chgData name="Faruk Muritala" userId="450d6ce7-f71f-4667-9d80-937cb0162906" providerId="ADAL" clId="{448510FD-E5EF-488C-9735-876A64FE648D}" dt="2024-04-09T22:28:19.367" v="2"/>
              <pc2:cmMkLst xmlns:pc2="http://schemas.microsoft.com/office/powerpoint/2019/9/main/command">
                <pc:docMk/>
                <pc:sldMk cId="0" sldId="256"/>
                <pc2:cmMk id="{B57ED525-DE56-4A46-A8FD-2B13DACD5759}"/>
              </pc2:cmMkLst>
            </pc226:cmChg>
            <pc226:cmChg xmlns:pc226="http://schemas.microsoft.com/office/powerpoint/2022/06/main/command" chg="del">
              <pc226:chgData name="Faruk Muritala" userId="450d6ce7-f71f-4667-9d80-937cb0162906" providerId="ADAL" clId="{448510FD-E5EF-488C-9735-876A64FE648D}" dt="2024-04-09T22:28:15.509" v="1"/>
              <pc2:cmMkLst xmlns:pc2="http://schemas.microsoft.com/office/powerpoint/2019/9/main/command">
                <pc:docMk/>
                <pc:sldMk cId="0" sldId="256"/>
                <pc2:cmMk id="{03805566-BA29-4D94-A22E-274B065C5004}"/>
              </pc2:cmMkLst>
            </pc226:cmChg>
            <pc226:cmChg xmlns:pc226="http://schemas.microsoft.com/office/powerpoint/2022/06/main/command" chg="del">
              <pc226:chgData name="Faruk Muritala" userId="450d6ce7-f71f-4667-9d80-937cb0162906" providerId="ADAL" clId="{448510FD-E5EF-488C-9735-876A64FE648D}" dt="2024-04-09T22:28:21.439" v="3"/>
              <pc2:cmMkLst xmlns:pc2="http://schemas.microsoft.com/office/powerpoint/2019/9/main/command">
                <pc:docMk/>
                <pc:sldMk cId="0" sldId="256"/>
                <pc2:cmMk id="{DFC74B88-AACF-4EB9-AD27-F884A58733D9}"/>
              </pc2:cmMkLst>
            </pc226:cmChg>
            <pc226:cmChg xmlns:pc226="http://schemas.microsoft.com/office/powerpoint/2022/06/main/command" chg="del">
              <pc226:chgData name="Faruk Muritala" userId="450d6ce7-f71f-4667-9d80-937cb0162906" providerId="ADAL" clId="{448510FD-E5EF-488C-9735-876A64FE648D}" dt="2024-04-09T22:28:23.843" v="4"/>
              <pc2:cmMkLst xmlns:pc2="http://schemas.microsoft.com/office/powerpoint/2019/9/main/command">
                <pc:docMk/>
                <pc:sldMk cId="0" sldId="256"/>
                <pc2:cmMk id="{2EBD2FF6-B880-4A0E-BD43-634EAAB3EE1A}"/>
              </pc2:cmMkLst>
            </pc226:cmChg>
          </p:ext>
        </pc:extLst>
      </pc:sldChg>
    </pc:docChg>
  </pc:docChgLst>
  <pc:docChgLst>
    <pc:chgData name="Austin Brown" userId="S::abrow708@kennesaw.edu::d8b05632-241e-4668-8a3b-399d6a035ee9" providerId="AD" clId="Web-{1375441B-502C-49DA-81CB-E0DAE66AE6EA}"/>
    <pc:docChg chg="mod">
      <pc:chgData name="Austin Brown" userId="S::abrow708@kennesaw.edu::d8b05632-241e-4668-8a3b-399d6a035ee9" providerId="AD" clId="Web-{1375441B-502C-49DA-81CB-E0DAE66AE6EA}" dt="2024-03-27T14:12:38.849" v="5"/>
      <pc:docMkLst>
        <pc:docMk/>
      </pc:docMkLst>
      <pc:sldChg chg="addCm">
        <pc:chgData name="Austin Brown" userId="S::abrow708@kennesaw.edu::d8b05632-241e-4668-8a3b-399d6a035ee9" providerId="AD" clId="Web-{1375441B-502C-49DA-81CB-E0DAE66AE6EA}" dt="2024-03-27T14:12:38.849" v="5"/>
        <pc:sldMkLst>
          <pc:docMk/>
          <pc:sldMk cId="0" sldId="256"/>
        </pc:sldMkLst>
        <pc:extLst>
          <p:ext xmlns:p="http://schemas.openxmlformats.org/presentationml/2006/main" uri="{D6D511B9-2390-475A-947B-AFAB55BFBCF1}">
            <pc226:cmChg xmlns:pc226="http://schemas.microsoft.com/office/powerpoint/2022/06/main/command" chg="add">
              <pc226:chgData name="Austin Brown" userId="S::abrow708@kennesaw.edu::d8b05632-241e-4668-8a3b-399d6a035ee9" providerId="AD" clId="Web-{1375441B-502C-49DA-81CB-E0DAE66AE6EA}" dt="2024-03-27T14:06:42.302" v="1"/>
              <pc2:cmMkLst xmlns:pc2="http://schemas.microsoft.com/office/powerpoint/2019/9/main/command">
                <pc:docMk/>
                <pc:sldMk cId="0" sldId="256"/>
                <pc2:cmMk id="{C6777D21-8565-471E-A4D0-4FC101F0D794}"/>
              </pc2:cmMkLst>
            </pc226:cmChg>
            <pc226:cmChg xmlns:pc226="http://schemas.microsoft.com/office/powerpoint/2022/06/main/command" chg="add">
              <pc226:chgData name="Austin Brown" userId="S::abrow708@kennesaw.edu::d8b05632-241e-4668-8a3b-399d6a035ee9" providerId="AD" clId="Web-{1375441B-502C-49DA-81CB-E0DAE66AE6EA}" dt="2024-03-27T14:10:15.327" v="3"/>
              <pc2:cmMkLst xmlns:pc2="http://schemas.microsoft.com/office/powerpoint/2019/9/main/command">
                <pc:docMk/>
                <pc:sldMk cId="0" sldId="256"/>
                <pc2:cmMk id="{B57ED525-DE56-4A46-A8FD-2B13DACD5759}"/>
              </pc2:cmMkLst>
            </pc226:cmChg>
            <pc226:cmChg xmlns:pc226="http://schemas.microsoft.com/office/powerpoint/2022/06/main/command" chg="add">
              <pc226:chgData name="Austin Brown" userId="S::abrow708@kennesaw.edu::d8b05632-241e-4668-8a3b-399d6a035ee9" providerId="AD" clId="Web-{1375441B-502C-49DA-81CB-E0DAE66AE6EA}" dt="2024-03-27T14:08:05.275" v="2"/>
              <pc2:cmMkLst xmlns:pc2="http://schemas.microsoft.com/office/powerpoint/2019/9/main/command">
                <pc:docMk/>
                <pc:sldMk cId="0" sldId="256"/>
                <pc2:cmMk id="{03805566-BA29-4D94-A22E-274B065C5004}"/>
              </pc2:cmMkLst>
            </pc226:cmChg>
            <pc226:cmChg xmlns:pc226="http://schemas.microsoft.com/office/powerpoint/2022/06/main/command" chg="add">
              <pc226:chgData name="Austin Brown" userId="S::abrow708@kennesaw.edu::d8b05632-241e-4668-8a3b-399d6a035ee9" providerId="AD" clId="Web-{1375441B-502C-49DA-81CB-E0DAE66AE6EA}" dt="2024-03-27T14:11:58.550" v="4"/>
              <pc2:cmMkLst xmlns:pc2="http://schemas.microsoft.com/office/powerpoint/2019/9/main/command">
                <pc:docMk/>
                <pc:sldMk cId="0" sldId="256"/>
                <pc2:cmMk id="{DFC74B88-AACF-4EB9-AD27-F884A58733D9}"/>
              </pc2:cmMkLst>
            </pc226:cmChg>
            <pc226:cmChg xmlns:pc226="http://schemas.microsoft.com/office/powerpoint/2022/06/main/command" chg="add">
              <pc226:chgData name="Austin Brown" userId="S::abrow708@kennesaw.edu::d8b05632-241e-4668-8a3b-399d6a035ee9" providerId="AD" clId="Web-{1375441B-502C-49DA-81CB-E0DAE66AE6EA}" dt="2024-03-27T14:12:38.849" v="5"/>
              <pc2:cmMkLst xmlns:pc2="http://schemas.microsoft.com/office/powerpoint/2019/9/main/command">
                <pc:docMk/>
                <pc:sldMk cId="0" sldId="256"/>
                <pc2:cmMk id="{2EBD2FF6-B880-4A0E-BD43-634EAAB3EE1A}"/>
              </pc2:cmMkLst>
            </pc226:cmChg>
          </p:ext>
        </pc:extLst>
      </pc:sldChg>
    </pc:docChg>
  </pc:docChgLst>
  <pc:docChgLst>
    <pc:chgData name="Nicole Ferguson" userId="8b0da8be-34fe-4553-aa85-96176e5dcc1e" providerId="ADAL" clId="{2798DBD9-48E7-4ADF-95C3-3FC24084CF3C}"/>
    <pc:docChg chg="custSel modSld">
      <pc:chgData name="Nicole Ferguson" userId="8b0da8be-34fe-4553-aa85-96176e5dcc1e" providerId="ADAL" clId="{2798DBD9-48E7-4ADF-95C3-3FC24084CF3C}" dt="2023-02-14T16:59:29.565" v="120" actId="20577"/>
      <pc:docMkLst>
        <pc:docMk/>
      </pc:docMkLst>
      <pc:sldChg chg="modSp mod">
        <pc:chgData name="Nicole Ferguson" userId="8b0da8be-34fe-4553-aa85-96176e5dcc1e" providerId="ADAL" clId="{2798DBD9-48E7-4ADF-95C3-3FC24084CF3C}" dt="2023-02-14T16:59:29.565" v="120" actId="20577"/>
        <pc:sldMkLst>
          <pc:docMk/>
          <pc:sldMk cId="0" sldId="256"/>
        </pc:sldMkLst>
        <pc:spChg chg="mod">
          <ac:chgData name="Nicole Ferguson" userId="8b0da8be-34fe-4553-aa85-96176e5dcc1e" providerId="ADAL" clId="{2798DBD9-48E7-4ADF-95C3-3FC24084CF3C}" dt="2023-02-14T16:59:29.565" v="120" actId="20577"/>
          <ac:spMkLst>
            <pc:docMk/>
            <pc:sldMk cId="0" sldId="256"/>
            <ac:spMk id="1037" creationId="{00000000-0000-0000-0000-000000000000}"/>
          </ac:spMkLst>
        </pc:spChg>
      </pc:sldChg>
    </pc:docChg>
  </pc:docChgLst>
  <pc:docChgLst>
    <pc:chgData name="Faruk Muritala" userId="450d6ce7-f71f-4667-9d80-937cb0162906" providerId="ADAL" clId="{CA480130-29DE-4D38-AB1B-2131CEA82ADB}"/>
    <pc:docChg chg="undo redo custSel modSld">
      <pc:chgData name="Faruk Muritala" userId="450d6ce7-f71f-4667-9d80-937cb0162906" providerId="ADAL" clId="{CA480130-29DE-4D38-AB1B-2131CEA82ADB}" dt="2024-04-09T14:42:21.013" v="3185" actId="14100"/>
      <pc:docMkLst>
        <pc:docMk/>
      </pc:docMkLst>
      <pc:sldChg chg="addSp delSp modSp mod modCm modNotesTx">
        <pc:chgData name="Faruk Muritala" userId="450d6ce7-f71f-4667-9d80-937cb0162906" providerId="ADAL" clId="{CA480130-29DE-4D38-AB1B-2131CEA82ADB}" dt="2024-04-09T14:42:21.013" v="3185" actId="14100"/>
        <pc:sldMkLst>
          <pc:docMk/>
          <pc:sldMk cId="0" sldId="256"/>
        </pc:sldMkLst>
        <pc:spChg chg="add mod">
          <ac:chgData name="Faruk Muritala" userId="450d6ce7-f71f-4667-9d80-937cb0162906" providerId="ADAL" clId="{CA480130-29DE-4D38-AB1B-2131CEA82ADB}" dt="2024-04-02T20:49:48.387" v="1173" actId="1076"/>
          <ac:spMkLst>
            <pc:docMk/>
            <pc:sldMk cId="0" sldId="256"/>
            <ac:spMk id="2" creationId="{A0D78225-1EE3-1AF0-06DF-CEA38A6EEC66}"/>
          </ac:spMkLst>
        </pc:spChg>
        <pc:spChg chg="del mod">
          <ac:chgData name="Faruk Muritala" userId="450d6ce7-f71f-4667-9d80-937cb0162906" providerId="ADAL" clId="{CA480130-29DE-4D38-AB1B-2131CEA82ADB}" dt="2024-04-03T20:02:40.837" v="1266" actId="478"/>
          <ac:spMkLst>
            <pc:docMk/>
            <pc:sldMk cId="0" sldId="256"/>
            <ac:spMk id="3" creationId="{00000000-0000-0000-0000-000000000000}"/>
          </ac:spMkLst>
        </pc:spChg>
        <pc:spChg chg="mod">
          <ac:chgData name="Faruk Muritala" userId="450d6ce7-f71f-4667-9d80-937cb0162906" providerId="ADAL" clId="{CA480130-29DE-4D38-AB1B-2131CEA82ADB}" dt="2024-04-08T20:13:14.699" v="3152" actId="255"/>
          <ac:spMkLst>
            <pc:docMk/>
            <pc:sldMk cId="0" sldId="256"/>
            <ac:spMk id="4" creationId="{9C93F1B8-8C03-61AA-3224-CBE622E8CE45}"/>
          </ac:spMkLst>
        </pc:spChg>
        <pc:spChg chg="add del mod">
          <ac:chgData name="Faruk Muritala" userId="450d6ce7-f71f-4667-9d80-937cb0162906" providerId="ADAL" clId="{CA480130-29DE-4D38-AB1B-2131CEA82ADB}" dt="2024-03-29T23:08:48.989" v="175" actId="478"/>
          <ac:spMkLst>
            <pc:docMk/>
            <pc:sldMk cId="0" sldId="256"/>
            <ac:spMk id="4" creationId="{B6589601-A163-5978-CB79-21BFE126A515}"/>
          </ac:spMkLst>
        </pc:spChg>
        <pc:spChg chg="add mod">
          <ac:chgData name="Faruk Muritala" userId="450d6ce7-f71f-4667-9d80-937cb0162906" providerId="ADAL" clId="{CA480130-29DE-4D38-AB1B-2131CEA82ADB}" dt="2024-04-03T19:04:53.710" v="1242" actId="14100"/>
          <ac:spMkLst>
            <pc:docMk/>
            <pc:sldMk cId="0" sldId="256"/>
            <ac:spMk id="4" creationId="{FE19C61E-88EA-7A31-E08B-039FB346DE5B}"/>
          </ac:spMkLst>
        </pc:spChg>
        <pc:spChg chg="mod">
          <ac:chgData name="Faruk Muritala" userId="450d6ce7-f71f-4667-9d80-937cb0162906" providerId="ADAL" clId="{CA480130-29DE-4D38-AB1B-2131CEA82ADB}" dt="2024-04-08T21:07:15.477" v="3171" actId="1076"/>
          <ac:spMkLst>
            <pc:docMk/>
            <pc:sldMk cId="0" sldId="256"/>
            <ac:spMk id="5" creationId="{B9FA032E-3160-A911-8D82-2A518918300B}"/>
          </ac:spMkLst>
        </pc:spChg>
        <pc:spChg chg="del mod topLvl">
          <ac:chgData name="Faruk Muritala" userId="450d6ce7-f71f-4667-9d80-937cb0162906" providerId="ADAL" clId="{CA480130-29DE-4D38-AB1B-2131CEA82ADB}" dt="2024-04-08T19:23:45.458" v="2936" actId="478"/>
          <ac:spMkLst>
            <pc:docMk/>
            <pc:sldMk cId="0" sldId="256"/>
            <ac:spMk id="8" creationId="{00000000-0000-0000-0000-000000000000}"/>
          </ac:spMkLst>
        </pc:spChg>
        <pc:spChg chg="add">
          <ac:chgData name="Faruk Muritala" userId="450d6ce7-f71f-4667-9d80-937cb0162906" providerId="ADAL" clId="{CA480130-29DE-4D38-AB1B-2131CEA82ADB}" dt="2024-04-03T19:35:14.162" v="1252"/>
          <ac:spMkLst>
            <pc:docMk/>
            <pc:sldMk cId="0" sldId="256"/>
            <ac:spMk id="14" creationId="{8DE8DC99-290B-AC98-6192-2B3F33E76737}"/>
          </ac:spMkLst>
        </pc:spChg>
        <pc:spChg chg="add">
          <ac:chgData name="Faruk Muritala" userId="450d6ce7-f71f-4667-9d80-937cb0162906" providerId="ADAL" clId="{CA480130-29DE-4D38-AB1B-2131CEA82ADB}" dt="2024-03-30T04:58:18.499" v="367"/>
          <ac:spMkLst>
            <pc:docMk/>
            <pc:sldMk cId="0" sldId="256"/>
            <ac:spMk id="15" creationId="{AC7918C3-32AE-4CC0-0AC2-BB26250DA4C5}"/>
          </ac:spMkLst>
        </pc:spChg>
        <pc:spChg chg="add">
          <ac:chgData name="Faruk Muritala" userId="450d6ce7-f71f-4667-9d80-937cb0162906" providerId="ADAL" clId="{CA480130-29DE-4D38-AB1B-2131CEA82ADB}" dt="2024-03-30T04:58:24.651" v="368"/>
          <ac:spMkLst>
            <pc:docMk/>
            <pc:sldMk cId="0" sldId="256"/>
            <ac:spMk id="16" creationId="{2AF9529F-4287-3883-7050-6FF243723458}"/>
          </ac:spMkLst>
        </pc:spChg>
        <pc:spChg chg="add mod">
          <ac:chgData name="Faruk Muritala" userId="450d6ce7-f71f-4667-9d80-937cb0162906" providerId="ADAL" clId="{CA480130-29DE-4D38-AB1B-2131CEA82ADB}" dt="2024-04-08T19:26:52.597" v="2947" actId="1076"/>
          <ac:spMkLst>
            <pc:docMk/>
            <pc:sldMk cId="0" sldId="256"/>
            <ac:spMk id="16" creationId="{555ADD93-38F2-8FD2-0F7B-1DC88D401493}"/>
          </ac:spMkLst>
        </pc:spChg>
        <pc:spChg chg="mod">
          <ac:chgData name="Faruk Muritala" userId="450d6ce7-f71f-4667-9d80-937cb0162906" providerId="ADAL" clId="{CA480130-29DE-4D38-AB1B-2131CEA82ADB}" dt="2024-03-29T23:04:33.543" v="165"/>
          <ac:spMkLst>
            <pc:docMk/>
            <pc:sldMk cId="0" sldId="256"/>
            <ac:spMk id="26" creationId="{00000000-0000-0000-0000-000000000000}"/>
          </ac:spMkLst>
        </pc:spChg>
        <pc:spChg chg="mod">
          <ac:chgData name="Faruk Muritala" userId="450d6ce7-f71f-4667-9d80-937cb0162906" providerId="ADAL" clId="{CA480130-29DE-4D38-AB1B-2131CEA82ADB}" dt="2024-04-07T05:35:20.437" v="2743" actId="14100"/>
          <ac:spMkLst>
            <pc:docMk/>
            <pc:sldMk cId="0" sldId="256"/>
            <ac:spMk id="28" creationId="{00000000-0000-0000-0000-000000000000}"/>
          </ac:spMkLst>
        </pc:spChg>
        <pc:spChg chg="mod">
          <ac:chgData name="Faruk Muritala" userId="450d6ce7-f71f-4667-9d80-937cb0162906" providerId="ADAL" clId="{CA480130-29DE-4D38-AB1B-2131CEA82ADB}" dt="2024-04-07T05:34:50.990" v="2742" actId="14100"/>
          <ac:spMkLst>
            <pc:docMk/>
            <pc:sldMk cId="0" sldId="256"/>
            <ac:spMk id="48" creationId="{00000000-0000-0000-0000-000000000000}"/>
          </ac:spMkLst>
        </pc:spChg>
        <pc:spChg chg="mod">
          <ac:chgData name="Faruk Muritala" userId="450d6ce7-f71f-4667-9d80-937cb0162906" providerId="ADAL" clId="{CA480130-29DE-4D38-AB1B-2131CEA82ADB}" dt="2024-04-08T21:07:59.521" v="3173" actId="1076"/>
          <ac:spMkLst>
            <pc:docMk/>
            <pc:sldMk cId="0" sldId="256"/>
            <ac:spMk id="50" creationId="{00000000-0000-0000-0000-000000000000}"/>
          </ac:spMkLst>
        </pc:spChg>
        <pc:spChg chg="del mod">
          <ac:chgData name="Faruk Muritala" userId="450d6ce7-f71f-4667-9d80-937cb0162906" providerId="ADAL" clId="{CA480130-29DE-4D38-AB1B-2131CEA82ADB}" dt="2024-03-29T23:00:22.583" v="157" actId="478"/>
          <ac:spMkLst>
            <pc:docMk/>
            <pc:sldMk cId="0" sldId="256"/>
            <ac:spMk id="1027" creationId="{00000000-0000-0000-0000-000000000000}"/>
          </ac:spMkLst>
        </pc:spChg>
        <pc:spChg chg="mod">
          <ac:chgData name="Faruk Muritala" userId="450d6ce7-f71f-4667-9d80-937cb0162906" providerId="ADAL" clId="{CA480130-29DE-4D38-AB1B-2131CEA82ADB}" dt="2024-04-08T19:59:17.120" v="3066" actId="14100"/>
          <ac:spMkLst>
            <pc:docMk/>
            <pc:sldMk cId="0" sldId="256"/>
            <ac:spMk id="1030" creationId="{00000000-0000-0000-0000-000000000000}"/>
          </ac:spMkLst>
        </pc:spChg>
        <pc:spChg chg="mod">
          <ac:chgData name="Faruk Muritala" userId="450d6ce7-f71f-4667-9d80-937cb0162906" providerId="ADAL" clId="{CA480130-29DE-4D38-AB1B-2131CEA82ADB}" dt="2024-04-08T21:28:31.558" v="3174" actId="1076"/>
          <ac:spMkLst>
            <pc:docMk/>
            <pc:sldMk cId="0" sldId="256"/>
            <ac:spMk id="1031" creationId="{00000000-0000-0000-0000-000000000000}"/>
          </ac:spMkLst>
        </pc:spChg>
        <pc:spChg chg="mod topLvl">
          <ac:chgData name="Faruk Muritala" userId="450d6ce7-f71f-4667-9d80-937cb0162906" providerId="ADAL" clId="{CA480130-29DE-4D38-AB1B-2131CEA82ADB}" dt="2024-04-08T20:08:30.129" v="3147" actId="1076"/>
          <ac:spMkLst>
            <pc:docMk/>
            <pc:sldMk cId="0" sldId="256"/>
            <ac:spMk id="1032" creationId="{00000000-0000-0000-0000-000000000000}"/>
          </ac:spMkLst>
        </pc:spChg>
        <pc:spChg chg="mod">
          <ac:chgData name="Faruk Muritala" userId="450d6ce7-f71f-4667-9d80-937cb0162906" providerId="ADAL" clId="{CA480130-29DE-4D38-AB1B-2131CEA82ADB}" dt="2024-04-02T20:48:23.368" v="1152" actId="20577"/>
          <ac:spMkLst>
            <pc:docMk/>
            <pc:sldMk cId="0" sldId="256"/>
            <ac:spMk id="1037" creationId="{00000000-0000-0000-0000-000000000000}"/>
          </ac:spMkLst>
        </pc:spChg>
        <pc:grpChg chg="add mod">
          <ac:chgData name="Faruk Muritala" userId="450d6ce7-f71f-4667-9d80-937cb0162906" providerId="ADAL" clId="{CA480130-29DE-4D38-AB1B-2131CEA82ADB}" dt="2024-04-08T19:46:21.115" v="3022"/>
          <ac:grpSpMkLst>
            <pc:docMk/>
            <pc:sldMk cId="0" sldId="256"/>
            <ac:grpSpMk id="3" creationId="{7AB160D2-4201-9398-FF53-9ED1545B8F65}"/>
          </ac:grpSpMkLst>
        </pc:grpChg>
        <pc:grpChg chg="del mod">
          <ac:chgData name="Faruk Muritala" userId="450d6ce7-f71f-4667-9d80-937cb0162906" providerId="ADAL" clId="{CA480130-29DE-4D38-AB1B-2131CEA82ADB}" dt="2024-04-08T19:23:45.458" v="2936" actId="478"/>
          <ac:grpSpMkLst>
            <pc:docMk/>
            <pc:sldMk cId="0" sldId="256"/>
            <ac:grpSpMk id="11" creationId="{00000000-0000-0000-0000-000000000000}"/>
          </ac:grpSpMkLst>
        </pc:grpChg>
        <pc:grpChg chg="mod">
          <ac:chgData name="Faruk Muritala" userId="450d6ce7-f71f-4667-9d80-937cb0162906" providerId="ADAL" clId="{CA480130-29DE-4D38-AB1B-2131CEA82ADB}" dt="2024-04-07T05:31:23.553" v="2732" actId="1076"/>
          <ac:grpSpMkLst>
            <pc:docMk/>
            <pc:sldMk cId="0" sldId="256"/>
            <ac:grpSpMk id="12" creationId="{00000000-0000-0000-0000-000000000000}"/>
          </ac:grpSpMkLst>
        </pc:grpChg>
        <pc:grpChg chg="mod">
          <ac:chgData name="Faruk Muritala" userId="450d6ce7-f71f-4667-9d80-937cb0162906" providerId="ADAL" clId="{CA480130-29DE-4D38-AB1B-2131CEA82ADB}" dt="2024-04-08T20:00:21.532" v="3070" actId="1076"/>
          <ac:grpSpMkLst>
            <pc:docMk/>
            <pc:sldMk cId="0" sldId="256"/>
            <ac:grpSpMk id="13" creationId="{00000000-0000-0000-0000-000000000000}"/>
          </ac:grpSpMkLst>
        </pc:grpChg>
        <pc:grpChg chg="del">
          <ac:chgData name="Faruk Muritala" userId="450d6ce7-f71f-4667-9d80-937cb0162906" providerId="ADAL" clId="{CA480130-29DE-4D38-AB1B-2131CEA82ADB}" dt="2024-03-29T23:07:37.024" v="166" actId="478"/>
          <ac:grpSpMkLst>
            <pc:docMk/>
            <pc:sldMk cId="0" sldId="256"/>
            <ac:grpSpMk id="14" creationId="{00000000-0000-0000-0000-000000000000}"/>
          </ac:grpSpMkLst>
        </pc:grpChg>
        <pc:picChg chg="add mod">
          <ac:chgData name="Faruk Muritala" userId="450d6ce7-f71f-4667-9d80-937cb0162906" providerId="ADAL" clId="{CA480130-29DE-4D38-AB1B-2131CEA82ADB}" dt="2024-04-02T20:50:40.317" v="1232"/>
          <ac:picMkLst>
            <pc:docMk/>
            <pc:sldMk cId="0" sldId="256"/>
            <ac:picMk id="4" creationId="{09A288A1-9F99-3B64-7387-E32C3DFE3409}"/>
          </ac:picMkLst>
        </pc:picChg>
        <pc:picChg chg="add del mod">
          <ac:chgData name="Faruk Muritala" userId="450d6ce7-f71f-4667-9d80-937cb0162906" providerId="ADAL" clId="{CA480130-29DE-4D38-AB1B-2131CEA82ADB}" dt="2024-04-03T20:16:15.059" v="1367" actId="478"/>
          <ac:picMkLst>
            <pc:docMk/>
            <pc:sldMk cId="0" sldId="256"/>
            <ac:picMk id="5" creationId="{BA5B3AB2-61A1-1317-9122-18E6CC4F9733}"/>
          </ac:picMkLst>
        </pc:picChg>
        <pc:picChg chg="add del mod">
          <ac:chgData name="Faruk Muritala" userId="450d6ce7-f71f-4667-9d80-937cb0162906" providerId="ADAL" clId="{CA480130-29DE-4D38-AB1B-2131CEA82ADB}" dt="2024-04-08T18:45:21.535" v="2778" actId="478"/>
          <ac:picMkLst>
            <pc:docMk/>
            <pc:sldMk cId="0" sldId="256"/>
            <ac:picMk id="6" creationId="{883394BB-F05E-898C-7A99-FB5128E7C7C9}"/>
          </ac:picMkLst>
        </pc:picChg>
        <pc:picChg chg="add del mod">
          <ac:chgData name="Faruk Muritala" userId="450d6ce7-f71f-4667-9d80-937cb0162906" providerId="ADAL" clId="{CA480130-29DE-4D38-AB1B-2131CEA82ADB}" dt="2024-04-09T14:42:04.552" v="3182" actId="478"/>
          <ac:picMkLst>
            <pc:docMk/>
            <pc:sldMk cId="0" sldId="256"/>
            <ac:picMk id="6" creationId="{B5A4062E-6CFB-F715-AA8F-BD296F6D4368}"/>
          </ac:picMkLst>
        </pc:picChg>
        <pc:picChg chg="add del mod">
          <ac:chgData name="Faruk Muritala" userId="450d6ce7-f71f-4667-9d80-937cb0162906" providerId="ADAL" clId="{CA480130-29DE-4D38-AB1B-2131CEA82ADB}" dt="2024-04-03T19:35:12.915" v="1251" actId="478"/>
          <ac:picMkLst>
            <pc:docMk/>
            <pc:sldMk cId="0" sldId="256"/>
            <ac:picMk id="7" creationId="{00A2B968-5C18-ECD2-E55C-0ABEFA632B15}"/>
          </ac:picMkLst>
        </pc:picChg>
        <pc:picChg chg="add del mod">
          <ac:chgData name="Faruk Muritala" userId="450d6ce7-f71f-4667-9d80-937cb0162906" providerId="ADAL" clId="{CA480130-29DE-4D38-AB1B-2131CEA82ADB}" dt="2024-03-29T23:16:40.466" v="198" actId="478"/>
          <ac:picMkLst>
            <pc:docMk/>
            <pc:sldMk cId="0" sldId="256"/>
            <ac:picMk id="7" creationId="{7D1963FC-84C6-1854-32FF-C24E6BB21FE4}"/>
          </ac:picMkLst>
        </pc:picChg>
        <pc:picChg chg="add del mod">
          <ac:chgData name="Faruk Muritala" userId="450d6ce7-f71f-4667-9d80-937cb0162906" providerId="ADAL" clId="{CA480130-29DE-4D38-AB1B-2131CEA82ADB}" dt="2024-04-08T18:47:24.628" v="2791" actId="478"/>
          <ac:picMkLst>
            <pc:docMk/>
            <pc:sldMk cId="0" sldId="256"/>
            <ac:picMk id="7" creationId="{A908FE5C-6EC3-C9E2-6C66-33AEA7B5EA34}"/>
          </ac:picMkLst>
        </pc:picChg>
        <pc:picChg chg="add mod">
          <ac:chgData name="Faruk Muritala" userId="450d6ce7-f71f-4667-9d80-937cb0162906" providerId="ADAL" clId="{CA480130-29DE-4D38-AB1B-2131CEA82ADB}" dt="2024-04-08T19:26:42.797" v="2946" actId="14100"/>
          <ac:picMkLst>
            <pc:docMk/>
            <pc:sldMk cId="0" sldId="256"/>
            <ac:picMk id="9" creationId="{51ADD117-94AF-3E08-8D0F-6AE690A2DD09}"/>
          </ac:picMkLst>
        </pc:picChg>
        <pc:picChg chg="mod">
          <ac:chgData name="Faruk Muritala" userId="450d6ce7-f71f-4667-9d80-937cb0162906" providerId="ADAL" clId="{CA480130-29DE-4D38-AB1B-2131CEA82ADB}" dt="2024-04-08T19:25:37.580" v="2941" actId="14100"/>
          <ac:picMkLst>
            <pc:docMk/>
            <pc:sldMk cId="0" sldId="256"/>
            <ac:picMk id="14" creationId="{911616BE-6139-BCC7-FE99-AC340D8229DC}"/>
          </ac:picMkLst>
        </pc:picChg>
        <pc:picChg chg="add mod">
          <ac:chgData name="Faruk Muritala" userId="450d6ce7-f71f-4667-9d80-937cb0162906" providerId="ADAL" clId="{CA480130-29DE-4D38-AB1B-2131CEA82ADB}" dt="2024-04-07T05:35:59.280" v="2746" actId="1076"/>
          <ac:picMkLst>
            <pc:docMk/>
            <pc:sldMk cId="0" sldId="256"/>
            <ac:picMk id="15" creationId="{57FBF748-DED3-89A0-C3A6-80CBD8B253C0}"/>
          </ac:picMkLst>
        </pc:picChg>
        <pc:picChg chg="add mod">
          <ac:chgData name="Faruk Muritala" userId="450d6ce7-f71f-4667-9d80-937cb0162906" providerId="ADAL" clId="{CA480130-29DE-4D38-AB1B-2131CEA82ADB}" dt="2024-04-08T19:26:37.832" v="2945" actId="14100"/>
          <ac:picMkLst>
            <pc:docMk/>
            <pc:sldMk cId="0" sldId="256"/>
            <ac:picMk id="17" creationId="{8D6B02BF-9F0A-ED9D-DBF5-4D652096AB40}"/>
          </ac:picMkLst>
        </pc:picChg>
        <pc:picChg chg="add mod">
          <ac:chgData name="Faruk Muritala" userId="450d6ce7-f71f-4667-9d80-937cb0162906" providerId="ADAL" clId="{CA480130-29DE-4D38-AB1B-2131CEA82ADB}" dt="2024-04-08T19:26:19.389" v="2942" actId="14100"/>
          <ac:picMkLst>
            <pc:docMk/>
            <pc:sldMk cId="0" sldId="256"/>
            <ac:picMk id="18" creationId="{A4353A32-1811-AC6D-02AB-8A05A3453FB3}"/>
          </ac:picMkLst>
        </pc:picChg>
        <pc:picChg chg="add mod">
          <ac:chgData name="Faruk Muritala" userId="450d6ce7-f71f-4667-9d80-937cb0162906" providerId="ADAL" clId="{CA480130-29DE-4D38-AB1B-2131CEA82ADB}" dt="2024-04-08T19:26:26.685" v="2944" actId="14100"/>
          <ac:picMkLst>
            <pc:docMk/>
            <pc:sldMk cId="0" sldId="256"/>
            <ac:picMk id="19" creationId="{C17FA776-F72E-72B1-00BE-FD5DDE7A7599}"/>
          </ac:picMkLst>
        </pc:picChg>
        <pc:picChg chg="add mod">
          <ac:chgData name="Faruk Muritala" userId="450d6ce7-f71f-4667-9d80-937cb0162906" providerId="ADAL" clId="{CA480130-29DE-4D38-AB1B-2131CEA82ADB}" dt="2024-04-09T14:42:21.013" v="3185" actId="14100"/>
          <ac:picMkLst>
            <pc:docMk/>
            <pc:sldMk cId="0" sldId="256"/>
            <ac:picMk id="20" creationId="{D6E9255D-421F-671C-86A2-29D459D34D8A}"/>
          </ac:picMkLst>
        </pc:picChg>
        <pc:picChg chg="add mod">
          <ac:chgData name="Faruk Muritala" userId="450d6ce7-f71f-4667-9d80-937cb0162906" providerId="ADAL" clId="{CA480130-29DE-4D38-AB1B-2131CEA82ADB}" dt="2024-04-08T21:07:00.431" v="3170" actId="14100"/>
          <ac:picMkLst>
            <pc:docMk/>
            <pc:sldMk cId="0" sldId="256"/>
            <ac:picMk id="22" creationId="{8EB51DA0-E1C9-AA60-C2B8-7CB47A8CCD45}"/>
          </ac:picMkLst>
        </pc:picChg>
        <pc:picChg chg="add mod">
          <ac:chgData name="Faruk Muritala" userId="450d6ce7-f71f-4667-9d80-937cb0162906" providerId="ADAL" clId="{CA480130-29DE-4D38-AB1B-2131CEA82ADB}" dt="2024-04-09T14:39:09.769" v="3178" actId="1076"/>
          <ac:picMkLst>
            <pc:docMk/>
            <pc:sldMk cId="0" sldId="256"/>
            <ac:picMk id="1026" creationId="{5A2F42C3-586C-6922-EC19-13B10F105F7E}"/>
          </ac:picMkLst>
        </pc:picChg>
        <pc:extLst>
          <p:ext xmlns:p="http://schemas.openxmlformats.org/presentationml/2006/main" uri="{D6D511B9-2390-475A-947B-AFAB55BFBCF1}">
            <pc226:cmChg xmlns:pc226="http://schemas.microsoft.com/office/powerpoint/2022/06/main/command" chg="mod">
              <pc226:chgData name="Faruk Muritala" userId="450d6ce7-f71f-4667-9d80-937cb0162906" providerId="ADAL" clId="{CA480130-29DE-4D38-AB1B-2131CEA82ADB}" dt="2024-03-29T23:07:37.027" v="167" actId="2056"/>
              <pc2:cmMkLst xmlns:pc2="http://schemas.microsoft.com/office/powerpoint/2019/9/main/command">
                <pc:docMk/>
                <pc:sldMk cId="0" sldId="256"/>
                <pc2:cmMk id="{B57ED525-DE56-4A46-A8FD-2B13DACD5759}"/>
              </pc2:cmMkLst>
            </pc226:cmChg>
            <pc226:cmChg xmlns:pc226="http://schemas.microsoft.com/office/powerpoint/2022/06/main/command" chg="mod">
              <pc226:chgData name="Faruk Muritala" userId="450d6ce7-f71f-4667-9d80-937cb0162906" providerId="ADAL" clId="{CA480130-29DE-4D38-AB1B-2131CEA82ADB}" dt="2024-04-03T20:02:40.864" v="1267" actId="2056"/>
              <pc2:cmMkLst xmlns:pc2="http://schemas.microsoft.com/office/powerpoint/2019/9/main/command">
                <pc:docMk/>
                <pc:sldMk cId="0" sldId="256"/>
                <pc2:cmMk id="{DFC74B88-AACF-4EB9-AD27-F884A58733D9}"/>
              </pc2:cmMkLst>
            </pc226:cmChg>
          </p:ext>
        </pc:extLst>
      </pc:sldChg>
    </pc:docChg>
  </pc:docChgLst>
  <pc:docChgLst>
    <pc:chgData name="Austin Brown" userId="S::abrow708@kennesaw.edu::d8b05632-241e-4668-8a3b-399d6a035ee9" providerId="AD" clId="Web-{AC1A2F12-CED8-41C7-9CAF-BACF920426EF}"/>
    <pc:docChg chg="modSld">
      <pc:chgData name="Austin Brown" userId="S::abrow708@kennesaw.edu::d8b05632-241e-4668-8a3b-399d6a035ee9" providerId="AD" clId="Web-{AC1A2F12-CED8-41C7-9CAF-BACF920426EF}" dt="2024-04-04T19:06:07.198" v="5" actId="1076"/>
      <pc:docMkLst>
        <pc:docMk/>
      </pc:docMkLst>
      <pc:sldChg chg="modSp">
        <pc:chgData name="Austin Brown" userId="S::abrow708@kennesaw.edu::d8b05632-241e-4668-8a3b-399d6a035ee9" providerId="AD" clId="Web-{AC1A2F12-CED8-41C7-9CAF-BACF920426EF}" dt="2024-04-04T19:06:07.198" v="5" actId="1076"/>
        <pc:sldMkLst>
          <pc:docMk/>
          <pc:sldMk cId="0" sldId="256"/>
        </pc:sldMkLst>
        <pc:spChg chg="mod">
          <ac:chgData name="Austin Brown" userId="S::abrow708@kennesaw.edu::d8b05632-241e-4668-8a3b-399d6a035ee9" providerId="AD" clId="Web-{AC1A2F12-CED8-41C7-9CAF-BACF920426EF}" dt="2024-04-04T19:06:07.198" v="5" actId="1076"/>
          <ac:spMkLst>
            <pc:docMk/>
            <pc:sldMk cId="0" sldId="256"/>
            <ac:spMk id="4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099" name="Rectangle 3"/>
          <p:cNvSpPr>
            <a:spLocks noGrp="1" noChangeArrowheads="1"/>
          </p:cNvSpPr>
          <p:nvPr>
            <p:ph type="dt" sz="quarter" idx="1"/>
          </p:nvPr>
        </p:nvSpPr>
        <p:spPr bwMode="auto">
          <a:xfrm>
            <a:off x="5268913" y="0"/>
            <a:ext cx="4027487"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r" defTabSz="931696">
              <a:lnSpc>
                <a:spcPct val="100000"/>
              </a:lnSpc>
              <a:spcBef>
                <a:spcPct val="0"/>
              </a:spcBef>
              <a:defRPr sz="1200" b="0"/>
            </a:lvl1pPr>
          </a:lstStyle>
          <a:p>
            <a:pPr>
              <a:defRPr/>
            </a:pPr>
            <a:endParaRPr lang="en-US"/>
          </a:p>
        </p:txBody>
      </p:sp>
      <p:sp>
        <p:nvSpPr>
          <p:cNvPr id="4100" name="Rectangle 4"/>
          <p:cNvSpPr>
            <a:spLocks noGrp="1" noChangeArrowheads="1"/>
          </p:cNvSpPr>
          <p:nvPr>
            <p:ph type="ftr" sz="quarter" idx="2"/>
          </p:nvPr>
        </p:nvSpPr>
        <p:spPr bwMode="auto">
          <a:xfrm>
            <a:off x="0" y="6659563"/>
            <a:ext cx="4027488"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101" name="Rectangle 5"/>
          <p:cNvSpPr>
            <a:spLocks noGrp="1" noChangeArrowheads="1"/>
          </p:cNvSpPr>
          <p:nvPr>
            <p:ph type="sldNum" sz="quarter" idx="3"/>
          </p:nvPr>
        </p:nvSpPr>
        <p:spPr bwMode="auto">
          <a:xfrm>
            <a:off x="5268913" y="6659563"/>
            <a:ext cx="4027487"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r" defTabSz="931696">
              <a:lnSpc>
                <a:spcPct val="100000"/>
              </a:lnSpc>
              <a:spcBef>
                <a:spcPct val="0"/>
              </a:spcBef>
              <a:defRPr sz="1200" b="0"/>
            </a:lvl1pPr>
          </a:lstStyle>
          <a:p>
            <a:pPr>
              <a:defRPr/>
            </a:pPr>
            <a:fld id="{51BFBB92-9EAF-4A98-AC69-D6A49C72F0D0}" type="slidenum">
              <a:rPr lang="en-US"/>
              <a:pPr>
                <a:defRPr/>
              </a:pPr>
              <a:t>‹#›</a:t>
            </a:fld>
            <a:endParaRPr lang="en-US"/>
          </a:p>
        </p:txBody>
      </p:sp>
    </p:spTree>
    <p:extLst>
      <p:ext uri="{BB962C8B-B14F-4D97-AF65-F5344CB8AC3E}">
        <p14:creationId xmlns:p14="http://schemas.microsoft.com/office/powerpoint/2010/main" val="3868343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7488" cy="350838"/>
          </a:xfrm>
          <a:prstGeom prst="rect">
            <a:avLst/>
          </a:prstGeom>
        </p:spPr>
        <p:txBody>
          <a:bodyPr vert="horz" lIns="20062" tIns="10031" rIns="20062" bIns="10031" rtlCol="0"/>
          <a:lstStyle>
            <a:lvl1pPr algn="l">
              <a:defRPr sz="300"/>
            </a:lvl1pPr>
          </a:lstStyle>
          <a:p>
            <a:pPr>
              <a:defRPr/>
            </a:pPr>
            <a:endParaRPr lang="en-US"/>
          </a:p>
        </p:txBody>
      </p:sp>
      <p:sp>
        <p:nvSpPr>
          <p:cNvPr id="3" name="Date Placeholder 2"/>
          <p:cNvSpPr>
            <a:spLocks noGrp="1"/>
          </p:cNvSpPr>
          <p:nvPr>
            <p:ph type="dt" idx="1"/>
          </p:nvPr>
        </p:nvSpPr>
        <p:spPr>
          <a:xfrm>
            <a:off x="5265738" y="0"/>
            <a:ext cx="4027487" cy="350838"/>
          </a:xfrm>
          <a:prstGeom prst="rect">
            <a:avLst/>
          </a:prstGeom>
        </p:spPr>
        <p:txBody>
          <a:bodyPr vert="horz" lIns="20062" tIns="10031" rIns="20062" bIns="10031" rtlCol="0"/>
          <a:lstStyle>
            <a:lvl1pPr algn="r">
              <a:defRPr sz="300"/>
            </a:lvl1pPr>
          </a:lstStyle>
          <a:p>
            <a:pPr>
              <a:defRPr/>
            </a:pPr>
            <a:fld id="{5CC69237-968C-4809-BBBD-9304D521757D}" type="datetimeFigureOut">
              <a:rPr lang="en-US"/>
              <a:pPr>
                <a:defRPr/>
              </a:pPr>
              <a:t>3/26/2025</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20062" tIns="10031" rIns="20062" bIns="10031" rtlCol="0" anchor="ctr"/>
          <a:lstStyle/>
          <a:p>
            <a:pPr lvl="0"/>
            <a:endParaRPr lang="en-US" noProof="0"/>
          </a:p>
        </p:txBody>
      </p:sp>
      <p:sp>
        <p:nvSpPr>
          <p:cNvPr id="5" name="Notes Placeholder 4"/>
          <p:cNvSpPr>
            <a:spLocks noGrp="1"/>
          </p:cNvSpPr>
          <p:nvPr>
            <p:ph type="body" sz="quarter" idx="3"/>
          </p:nvPr>
        </p:nvSpPr>
        <p:spPr>
          <a:xfrm>
            <a:off x="930275" y="3328988"/>
            <a:ext cx="7435850" cy="3155950"/>
          </a:xfrm>
          <a:prstGeom prst="rect">
            <a:avLst/>
          </a:prstGeom>
        </p:spPr>
        <p:txBody>
          <a:bodyPr vert="horz" lIns="20062" tIns="10031" rIns="20062" bIns="100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9563"/>
            <a:ext cx="4027488" cy="349250"/>
          </a:xfrm>
          <a:prstGeom prst="rect">
            <a:avLst/>
          </a:prstGeom>
        </p:spPr>
        <p:txBody>
          <a:bodyPr vert="horz" lIns="20062" tIns="10031" rIns="20062" bIns="10031" rtlCol="0" anchor="b"/>
          <a:lstStyle>
            <a:lvl1pPr algn="l">
              <a:defRPr sz="300"/>
            </a:lvl1pPr>
          </a:lstStyle>
          <a:p>
            <a:pPr>
              <a:defRPr/>
            </a:pPr>
            <a:endParaRPr lang="en-US"/>
          </a:p>
        </p:txBody>
      </p:sp>
      <p:sp>
        <p:nvSpPr>
          <p:cNvPr id="7" name="Slide Number Placeholder 6"/>
          <p:cNvSpPr>
            <a:spLocks noGrp="1"/>
          </p:cNvSpPr>
          <p:nvPr>
            <p:ph type="sldNum" sz="quarter" idx="5"/>
          </p:nvPr>
        </p:nvSpPr>
        <p:spPr>
          <a:xfrm>
            <a:off x="5265738" y="6659563"/>
            <a:ext cx="4027487" cy="349250"/>
          </a:xfrm>
          <a:prstGeom prst="rect">
            <a:avLst/>
          </a:prstGeom>
        </p:spPr>
        <p:txBody>
          <a:bodyPr vert="horz" lIns="20062" tIns="10031" rIns="20062" bIns="10031" rtlCol="0" anchor="b"/>
          <a:lstStyle>
            <a:lvl1pPr algn="r">
              <a:defRPr sz="300"/>
            </a:lvl1pPr>
          </a:lstStyle>
          <a:p>
            <a:pPr>
              <a:defRPr/>
            </a:pPr>
            <a:fld id="{B4C89677-0636-4F7D-8E45-6997A3D61870}" type="slidenum">
              <a:rPr lang="en-US"/>
              <a:pPr>
                <a:defRPr/>
              </a:pPr>
              <a:t>‹#›</a:t>
            </a:fld>
            <a:endParaRPr lang="en-US"/>
          </a:p>
        </p:txBody>
      </p:sp>
    </p:spTree>
    <p:extLst>
      <p:ext uri="{BB962C8B-B14F-4D97-AF65-F5344CB8AC3E}">
        <p14:creationId xmlns:p14="http://schemas.microsoft.com/office/powerpoint/2010/main" val="253873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1</a:t>
            </a:fld>
            <a:endParaRPr lang="en-US" sz="300"/>
          </a:p>
        </p:txBody>
      </p:sp>
    </p:spTree>
    <p:extLst>
      <p:ext uri="{BB962C8B-B14F-4D97-AF65-F5344CB8AC3E}">
        <p14:creationId xmlns:p14="http://schemas.microsoft.com/office/powerpoint/2010/main" val="356588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CE9746-3E67-4984-B2FE-1AF1BA16340E}" type="slidenum">
              <a:rPr lang="en-US"/>
              <a:pPr>
                <a:defRPr/>
              </a:pPr>
              <a:t>‹#›</a:t>
            </a:fld>
            <a:endParaRPr lang="en-US"/>
          </a:p>
        </p:txBody>
      </p:sp>
    </p:spTree>
    <p:extLst>
      <p:ext uri="{BB962C8B-B14F-4D97-AF65-F5344CB8AC3E}">
        <p14:creationId xmlns:p14="http://schemas.microsoft.com/office/powerpoint/2010/main" val="293812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F46AF8-960E-4160-8BB5-686F276EDF71}" type="slidenum">
              <a:rPr lang="en-US"/>
              <a:pPr>
                <a:defRPr/>
              </a:pPr>
              <a:t>‹#›</a:t>
            </a:fld>
            <a:endParaRPr lang="en-US"/>
          </a:p>
        </p:txBody>
      </p:sp>
    </p:spTree>
    <p:extLst>
      <p:ext uri="{BB962C8B-B14F-4D97-AF65-F5344CB8AC3E}">
        <p14:creationId xmlns:p14="http://schemas.microsoft.com/office/powerpoint/2010/main" val="339310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4175"/>
            <a:ext cx="9326563" cy="26336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0888" y="2924175"/>
            <a:ext cx="27830462" cy="26336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589B9D-719E-42D8-8020-085B69862EA7}" type="slidenum">
              <a:rPr lang="en-US"/>
              <a:pPr>
                <a:defRPr/>
              </a:pPr>
              <a:t>‹#›</a:t>
            </a:fld>
            <a:endParaRPr lang="en-US"/>
          </a:p>
        </p:txBody>
      </p:sp>
    </p:spTree>
    <p:extLst>
      <p:ext uri="{BB962C8B-B14F-4D97-AF65-F5344CB8AC3E}">
        <p14:creationId xmlns:p14="http://schemas.microsoft.com/office/powerpoint/2010/main" val="42882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E4A587-5FAF-42E6-BE45-17C25F99A991}" type="slidenum">
              <a:rPr lang="en-US"/>
              <a:pPr>
                <a:defRPr/>
              </a:pPr>
              <a:t>‹#›</a:t>
            </a:fld>
            <a:endParaRPr lang="en-US"/>
          </a:p>
        </p:txBody>
      </p:sp>
    </p:spTree>
    <p:extLst>
      <p:ext uri="{BB962C8B-B14F-4D97-AF65-F5344CB8AC3E}">
        <p14:creationId xmlns:p14="http://schemas.microsoft.com/office/powerpoint/2010/main" val="403699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88EA6C-4A5C-449A-8168-A4D2F9419EE9}" type="slidenum">
              <a:rPr lang="en-US"/>
              <a:pPr>
                <a:defRPr/>
              </a:pPr>
              <a:t>‹#›</a:t>
            </a:fld>
            <a:endParaRPr lang="en-US"/>
          </a:p>
        </p:txBody>
      </p:sp>
    </p:spTree>
    <p:extLst>
      <p:ext uri="{BB962C8B-B14F-4D97-AF65-F5344CB8AC3E}">
        <p14:creationId xmlns:p14="http://schemas.microsoft.com/office/powerpoint/2010/main" val="34233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0888" y="9510713"/>
            <a:ext cx="18578512"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9510713"/>
            <a:ext cx="18578513"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B4A3CC-8336-4978-A66C-FB77D18E1F46}" type="slidenum">
              <a:rPr lang="en-US"/>
              <a:pPr>
                <a:defRPr/>
              </a:pPr>
              <a:t>‹#›</a:t>
            </a:fld>
            <a:endParaRPr lang="en-US"/>
          </a:p>
        </p:txBody>
      </p:sp>
    </p:spTree>
    <p:extLst>
      <p:ext uri="{BB962C8B-B14F-4D97-AF65-F5344CB8AC3E}">
        <p14:creationId xmlns:p14="http://schemas.microsoft.com/office/powerpoint/2010/main" val="27454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008A453-5BDB-4A82-A97B-AE3AC9DF93EA}" type="slidenum">
              <a:rPr lang="en-US"/>
              <a:pPr>
                <a:defRPr/>
              </a:pPr>
              <a:t>‹#›</a:t>
            </a:fld>
            <a:endParaRPr lang="en-US"/>
          </a:p>
        </p:txBody>
      </p:sp>
    </p:spTree>
    <p:extLst>
      <p:ext uri="{BB962C8B-B14F-4D97-AF65-F5344CB8AC3E}">
        <p14:creationId xmlns:p14="http://schemas.microsoft.com/office/powerpoint/2010/main" val="215932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E6625C-FC05-44C9-AD1B-5BE1C448AF41}" type="slidenum">
              <a:rPr lang="en-US"/>
              <a:pPr>
                <a:defRPr/>
              </a:pPr>
              <a:t>‹#›</a:t>
            </a:fld>
            <a:endParaRPr lang="en-US"/>
          </a:p>
        </p:txBody>
      </p:sp>
    </p:spTree>
    <p:extLst>
      <p:ext uri="{BB962C8B-B14F-4D97-AF65-F5344CB8AC3E}">
        <p14:creationId xmlns:p14="http://schemas.microsoft.com/office/powerpoint/2010/main" val="79369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0A2B76-BBD0-4131-9F1A-F9B85BA33A5C}" type="slidenum">
              <a:rPr lang="en-US"/>
              <a:pPr>
                <a:defRPr/>
              </a:pPr>
              <a:t>‹#›</a:t>
            </a:fld>
            <a:endParaRPr lang="en-US"/>
          </a:p>
        </p:txBody>
      </p:sp>
    </p:spTree>
    <p:extLst>
      <p:ext uri="{BB962C8B-B14F-4D97-AF65-F5344CB8AC3E}">
        <p14:creationId xmlns:p14="http://schemas.microsoft.com/office/powerpoint/2010/main" val="269188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080D8EB-A991-429A-9F15-1E5050711380}" type="slidenum">
              <a:rPr lang="en-US"/>
              <a:pPr>
                <a:defRPr/>
              </a:pPr>
              <a:t>‹#›</a:t>
            </a:fld>
            <a:endParaRPr lang="en-US"/>
          </a:p>
        </p:txBody>
      </p:sp>
    </p:spTree>
    <p:extLst>
      <p:ext uri="{BB962C8B-B14F-4D97-AF65-F5344CB8AC3E}">
        <p14:creationId xmlns:p14="http://schemas.microsoft.com/office/powerpoint/2010/main" val="36252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6D1F85-FC8E-4B63-A86C-FC56C2C366AD}" type="slidenum">
              <a:rPr lang="en-US"/>
              <a:pPr>
                <a:defRPr/>
              </a:pPr>
              <a:t>‹#›</a:t>
            </a:fld>
            <a:endParaRPr lang="en-US"/>
          </a:p>
        </p:txBody>
      </p:sp>
    </p:spTree>
    <p:extLst>
      <p:ext uri="{BB962C8B-B14F-4D97-AF65-F5344CB8AC3E}">
        <p14:creationId xmlns:p14="http://schemas.microsoft.com/office/powerpoint/2010/main" val="302411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90888" y="2924175"/>
            <a:ext cx="37309425"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38884" tIns="219442" rIns="438884" bIns="219442"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290888" y="9510713"/>
            <a:ext cx="37309425" cy="1975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38884" tIns="219442" rIns="438884" bIns="2194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0888"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l">
              <a:lnSpc>
                <a:spcPct val="100000"/>
              </a:lnSpc>
              <a:spcBef>
                <a:spcPct val="0"/>
              </a:spcBef>
              <a:defRPr sz="6700" b="0"/>
            </a:lvl1pPr>
          </a:lstStyle>
          <a:p>
            <a:pPr>
              <a:defRPr/>
            </a:pPr>
            <a:endParaRPr lang="en-US"/>
          </a:p>
        </p:txBody>
      </p:sp>
      <p:sp>
        <p:nvSpPr>
          <p:cNvPr id="1029" name="Rectangle 5"/>
          <p:cNvSpPr>
            <a:spLocks noGrp="1" noChangeArrowheads="1"/>
          </p:cNvSpPr>
          <p:nvPr>
            <p:ph type="ftr" sz="quarter" idx="3"/>
          </p:nvPr>
        </p:nvSpPr>
        <p:spPr bwMode="auto">
          <a:xfrm>
            <a:off x="14997113" y="29994225"/>
            <a:ext cx="13896975"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nSpc>
                <a:spcPct val="100000"/>
              </a:lnSpc>
              <a:spcBef>
                <a:spcPct val="0"/>
              </a:spcBef>
              <a:defRPr sz="6700" b="0"/>
            </a:lvl1pPr>
          </a:lstStyle>
          <a:p>
            <a:pPr>
              <a:defRPr/>
            </a:pPr>
            <a:endParaRPr lang="en-US"/>
          </a:p>
        </p:txBody>
      </p:sp>
      <p:sp>
        <p:nvSpPr>
          <p:cNvPr id="1030" name="Rectangle 6"/>
          <p:cNvSpPr>
            <a:spLocks noGrp="1" noChangeArrowheads="1"/>
          </p:cNvSpPr>
          <p:nvPr>
            <p:ph type="sldNum" sz="quarter" idx="4"/>
          </p:nvPr>
        </p:nvSpPr>
        <p:spPr bwMode="auto">
          <a:xfrm>
            <a:off x="31456313"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r">
              <a:lnSpc>
                <a:spcPct val="100000"/>
              </a:lnSpc>
              <a:spcBef>
                <a:spcPct val="0"/>
              </a:spcBef>
              <a:defRPr sz="6700" b="0"/>
            </a:lvl1pPr>
          </a:lstStyle>
          <a:p>
            <a:pPr>
              <a:defRPr/>
            </a:pPr>
            <a:fld id="{3288BF25-8EA1-41D0-B1F3-3529260375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850" rtl="0" eaLnBrk="0" fontAlgn="base" hangingPunct="0">
        <a:spcBef>
          <a:spcPct val="0"/>
        </a:spcBef>
        <a:spcAft>
          <a:spcPct val="0"/>
        </a:spcAft>
        <a:defRPr sz="21000">
          <a:solidFill>
            <a:schemeClr val="tx2"/>
          </a:solidFill>
          <a:latin typeface="+mj-lt"/>
          <a:ea typeface="+mj-ea"/>
          <a:cs typeface="+mj-cs"/>
        </a:defRPr>
      </a:lvl1pPr>
      <a:lvl2pPr algn="ctr" defTabSz="4387850" rtl="0" eaLnBrk="0" fontAlgn="base" hangingPunct="0">
        <a:spcBef>
          <a:spcPct val="0"/>
        </a:spcBef>
        <a:spcAft>
          <a:spcPct val="0"/>
        </a:spcAft>
        <a:defRPr sz="21000">
          <a:solidFill>
            <a:schemeClr val="tx2"/>
          </a:solidFill>
          <a:latin typeface="Times New Roman" pitchFamily="18" charset="0"/>
        </a:defRPr>
      </a:lvl2pPr>
      <a:lvl3pPr algn="ctr" defTabSz="4387850" rtl="0" eaLnBrk="0" fontAlgn="base" hangingPunct="0">
        <a:spcBef>
          <a:spcPct val="0"/>
        </a:spcBef>
        <a:spcAft>
          <a:spcPct val="0"/>
        </a:spcAft>
        <a:defRPr sz="21000">
          <a:solidFill>
            <a:schemeClr val="tx2"/>
          </a:solidFill>
          <a:latin typeface="Times New Roman" pitchFamily="18" charset="0"/>
        </a:defRPr>
      </a:lvl3pPr>
      <a:lvl4pPr algn="ctr" defTabSz="4387850" rtl="0" eaLnBrk="0" fontAlgn="base" hangingPunct="0">
        <a:spcBef>
          <a:spcPct val="0"/>
        </a:spcBef>
        <a:spcAft>
          <a:spcPct val="0"/>
        </a:spcAft>
        <a:defRPr sz="21000">
          <a:solidFill>
            <a:schemeClr val="tx2"/>
          </a:solidFill>
          <a:latin typeface="Times New Roman" pitchFamily="18" charset="0"/>
        </a:defRPr>
      </a:lvl4pPr>
      <a:lvl5pPr algn="ctr" defTabSz="4387850" rtl="0" eaLnBrk="0" fontAlgn="base" hangingPunct="0">
        <a:spcBef>
          <a:spcPct val="0"/>
        </a:spcBef>
        <a:spcAft>
          <a:spcPct val="0"/>
        </a:spcAft>
        <a:defRPr sz="21000">
          <a:solidFill>
            <a:schemeClr val="tx2"/>
          </a:solidFill>
          <a:latin typeface="Times New Roman" pitchFamily="18" charset="0"/>
        </a:defRPr>
      </a:lvl5pPr>
      <a:lvl6pPr marL="457200" algn="ctr" defTabSz="4387850" rtl="0" eaLnBrk="0" fontAlgn="base" hangingPunct="0">
        <a:spcBef>
          <a:spcPct val="0"/>
        </a:spcBef>
        <a:spcAft>
          <a:spcPct val="0"/>
        </a:spcAft>
        <a:defRPr sz="21000">
          <a:solidFill>
            <a:schemeClr val="tx2"/>
          </a:solidFill>
          <a:latin typeface="Times New Roman" pitchFamily="18" charset="0"/>
        </a:defRPr>
      </a:lvl6pPr>
      <a:lvl7pPr marL="914400" algn="ctr" defTabSz="4387850" rtl="0" eaLnBrk="0" fontAlgn="base" hangingPunct="0">
        <a:spcBef>
          <a:spcPct val="0"/>
        </a:spcBef>
        <a:spcAft>
          <a:spcPct val="0"/>
        </a:spcAft>
        <a:defRPr sz="21000">
          <a:solidFill>
            <a:schemeClr val="tx2"/>
          </a:solidFill>
          <a:latin typeface="Times New Roman" pitchFamily="18" charset="0"/>
        </a:defRPr>
      </a:lvl7pPr>
      <a:lvl8pPr marL="1371600" algn="ctr" defTabSz="4387850" rtl="0" eaLnBrk="0" fontAlgn="base" hangingPunct="0">
        <a:spcBef>
          <a:spcPct val="0"/>
        </a:spcBef>
        <a:spcAft>
          <a:spcPct val="0"/>
        </a:spcAft>
        <a:defRPr sz="21000">
          <a:solidFill>
            <a:schemeClr val="tx2"/>
          </a:solidFill>
          <a:latin typeface="Times New Roman" pitchFamily="18" charset="0"/>
        </a:defRPr>
      </a:lvl8pPr>
      <a:lvl9pPr marL="1828800" algn="ctr" defTabSz="4387850" rtl="0" eaLnBrk="0" fontAlgn="base" hangingPunct="0">
        <a:spcBef>
          <a:spcPct val="0"/>
        </a:spcBef>
        <a:spcAft>
          <a:spcPct val="0"/>
        </a:spcAft>
        <a:defRPr sz="21000">
          <a:solidFill>
            <a:schemeClr val="tx2"/>
          </a:solidFill>
          <a:latin typeface="Times New Roman" pitchFamily="18" charset="0"/>
        </a:defRPr>
      </a:lvl9pPr>
    </p:titleStyle>
    <p:bodyStyle>
      <a:lvl1pPr marL="1647825" indent="-1647825" algn="l" defTabSz="4387850" rtl="0" eaLnBrk="0" fontAlgn="base" hangingPunct="0">
        <a:spcBef>
          <a:spcPct val="20000"/>
        </a:spcBef>
        <a:spcAft>
          <a:spcPct val="0"/>
        </a:spcAft>
        <a:buChar char="•"/>
        <a:defRPr sz="15300">
          <a:solidFill>
            <a:schemeClr val="tx1"/>
          </a:solidFill>
          <a:latin typeface="+mn-lt"/>
          <a:ea typeface="+mn-ea"/>
          <a:cs typeface="+mn-cs"/>
        </a:defRPr>
      </a:lvl1pPr>
      <a:lvl2pPr marL="3565525" indent="-1370013" algn="l" defTabSz="4387850" rtl="0" eaLnBrk="0" fontAlgn="base" hangingPunct="0">
        <a:spcBef>
          <a:spcPct val="20000"/>
        </a:spcBef>
        <a:spcAft>
          <a:spcPct val="0"/>
        </a:spcAft>
        <a:buChar char="–"/>
        <a:defRPr sz="13300">
          <a:solidFill>
            <a:schemeClr val="tx1"/>
          </a:solidFill>
          <a:latin typeface="+mn-lt"/>
        </a:defRPr>
      </a:lvl2pPr>
      <a:lvl3pPr marL="5486400" indent="-1098550" algn="l" defTabSz="4387850" rtl="0" eaLnBrk="0" fontAlgn="base" hangingPunct="0">
        <a:spcBef>
          <a:spcPct val="20000"/>
        </a:spcBef>
        <a:spcAft>
          <a:spcPct val="0"/>
        </a:spcAft>
        <a:buChar char="•"/>
        <a:defRPr sz="11600">
          <a:solidFill>
            <a:schemeClr val="tx1"/>
          </a:solidFill>
          <a:latin typeface="+mn-lt"/>
        </a:defRPr>
      </a:lvl3pPr>
      <a:lvl4pPr marL="7678738" indent="-1093788" algn="l" defTabSz="4387850" rtl="0" eaLnBrk="0" fontAlgn="base" hangingPunct="0">
        <a:spcBef>
          <a:spcPct val="20000"/>
        </a:spcBef>
        <a:spcAft>
          <a:spcPct val="0"/>
        </a:spcAft>
        <a:buChar char="–"/>
        <a:defRPr sz="9600">
          <a:solidFill>
            <a:schemeClr val="tx1"/>
          </a:solidFill>
          <a:latin typeface="+mn-lt"/>
        </a:defRPr>
      </a:lvl4pPr>
      <a:lvl5pPr marL="9875838" indent="-1098550" algn="l" defTabSz="4387850" rtl="0" eaLnBrk="0" fontAlgn="base" hangingPunct="0">
        <a:spcBef>
          <a:spcPct val="20000"/>
        </a:spcBef>
        <a:spcAft>
          <a:spcPct val="0"/>
        </a:spcAft>
        <a:buChar char="»"/>
        <a:defRPr sz="9600">
          <a:solidFill>
            <a:schemeClr val="tx1"/>
          </a:solidFill>
          <a:latin typeface="+mn-lt"/>
        </a:defRPr>
      </a:lvl5pPr>
      <a:lvl6pPr marL="10333038" indent="-1098550" algn="l" defTabSz="4387850" rtl="0" eaLnBrk="0" fontAlgn="base" hangingPunct="0">
        <a:spcBef>
          <a:spcPct val="20000"/>
        </a:spcBef>
        <a:spcAft>
          <a:spcPct val="0"/>
        </a:spcAft>
        <a:buChar char="»"/>
        <a:defRPr sz="9600">
          <a:solidFill>
            <a:schemeClr val="tx1"/>
          </a:solidFill>
          <a:latin typeface="+mn-lt"/>
        </a:defRPr>
      </a:lvl6pPr>
      <a:lvl7pPr marL="10790238" indent="-1098550" algn="l" defTabSz="4387850" rtl="0" eaLnBrk="0" fontAlgn="base" hangingPunct="0">
        <a:spcBef>
          <a:spcPct val="20000"/>
        </a:spcBef>
        <a:spcAft>
          <a:spcPct val="0"/>
        </a:spcAft>
        <a:buChar char="»"/>
        <a:defRPr sz="9600">
          <a:solidFill>
            <a:schemeClr val="tx1"/>
          </a:solidFill>
          <a:latin typeface="+mn-lt"/>
        </a:defRPr>
      </a:lvl7pPr>
      <a:lvl8pPr marL="11247438" indent="-1098550" algn="l" defTabSz="4387850" rtl="0" eaLnBrk="0" fontAlgn="base" hangingPunct="0">
        <a:spcBef>
          <a:spcPct val="20000"/>
        </a:spcBef>
        <a:spcAft>
          <a:spcPct val="0"/>
        </a:spcAft>
        <a:buChar char="»"/>
        <a:defRPr sz="9600">
          <a:solidFill>
            <a:schemeClr val="tx1"/>
          </a:solidFill>
          <a:latin typeface="+mn-lt"/>
        </a:defRPr>
      </a:lvl8pPr>
      <a:lvl9pPr marL="11704638" indent="-1098550" algn="l" defTabSz="4387850" rtl="0" eaLnBrk="0" fontAlgn="base" hangingPunct="0">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sp>
        <p:nvSpPr>
          <p:cNvPr id="1037" name="Rectangle 90"/>
          <p:cNvSpPr>
            <a:spLocks noChangeArrowheads="1"/>
          </p:cNvSpPr>
          <p:nvPr/>
        </p:nvSpPr>
        <p:spPr bwMode="auto">
          <a:xfrm>
            <a:off x="9525000" y="275511"/>
            <a:ext cx="25151556" cy="3048000"/>
          </a:xfrm>
          <a:prstGeom prst="rect">
            <a:avLst/>
          </a:prstGeom>
          <a:solidFill>
            <a:srgbClr val="F5CB2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nchor="ctr">
            <a:noAutofit/>
          </a:bodyPr>
          <a:lstStyle/>
          <a:p>
            <a:pPr defTabSz="2259013">
              <a:lnSpc>
                <a:spcPct val="100000"/>
              </a:lnSpc>
              <a:spcBef>
                <a:spcPts val="0"/>
              </a:spcBef>
            </a:pPr>
            <a:r>
              <a:rPr lang="en-US" sz="7200" b="0" dirty="0"/>
              <a:t>SHAP-Explainable Image-to-Topology Regression</a:t>
            </a:r>
          </a:p>
          <a:p>
            <a:pPr defTabSz="2259013">
              <a:lnSpc>
                <a:spcPct val="100000"/>
              </a:lnSpc>
              <a:spcBef>
                <a:spcPts val="0"/>
              </a:spcBef>
            </a:pPr>
            <a:r>
              <a:rPr lang="en-US" sz="5900" b="0" dirty="0"/>
              <a:t>Charles Fanning</a:t>
            </a:r>
          </a:p>
          <a:p>
            <a:pPr defTabSz="2259013">
              <a:lnSpc>
                <a:spcPct val="100000"/>
              </a:lnSpc>
              <a:spcBef>
                <a:spcPts val="0"/>
              </a:spcBef>
            </a:pPr>
            <a:r>
              <a:rPr lang="en-US" sz="5900" b="0" dirty="0"/>
              <a:t>Supervisor: Dr. Bin Luo</a:t>
            </a:r>
          </a:p>
        </p:txBody>
      </p:sp>
      <p:sp>
        <p:nvSpPr>
          <p:cNvPr id="1039" name="Text Box 729"/>
          <p:cNvSpPr txBox="1">
            <a:spLocks noChangeArrowheads="1"/>
          </p:cNvSpPr>
          <p:nvPr/>
        </p:nvSpPr>
        <p:spPr bwMode="auto">
          <a:xfrm>
            <a:off x="15240000" y="9448800"/>
            <a:ext cx="2327275" cy="76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gn="l"/>
            <a:endParaRPr lang="en-US"/>
          </a:p>
        </p:txBody>
      </p:sp>
      <p:grpSp>
        <p:nvGrpSpPr>
          <p:cNvPr id="13" name="Group 12"/>
          <p:cNvGrpSpPr/>
          <p:nvPr/>
        </p:nvGrpSpPr>
        <p:grpSpPr>
          <a:xfrm>
            <a:off x="15557461" y="3463647"/>
            <a:ext cx="13086632" cy="1225330"/>
            <a:chOff x="41965" y="11938350"/>
            <a:chExt cx="11349615" cy="1225330"/>
          </a:xfrm>
        </p:grpSpPr>
        <p:sp>
          <p:nvSpPr>
            <p:cNvPr id="1031" name="Text Box 15"/>
            <p:cNvSpPr txBox="1">
              <a:spLocks noChangeArrowheads="1"/>
            </p:cNvSpPr>
            <p:nvPr/>
          </p:nvSpPr>
          <p:spPr bwMode="auto">
            <a:xfrm>
              <a:off x="41965" y="11938350"/>
              <a:ext cx="11349615" cy="984726"/>
            </a:xfrm>
            <a:prstGeom prst="rect">
              <a:avLst/>
            </a:prstGeom>
            <a:solidFill>
              <a:srgbClr val="F5CB2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a:t>METHODS</a:t>
              </a:r>
            </a:p>
          </p:txBody>
        </p:sp>
        <p:sp>
          <p:nvSpPr>
            <p:cNvPr id="28" name="TextBox 27"/>
            <p:cNvSpPr txBox="1"/>
            <p:nvPr/>
          </p:nvSpPr>
          <p:spPr>
            <a:xfrm>
              <a:off x="47307" y="12517349"/>
              <a:ext cx="11283529" cy="646331"/>
            </a:xfrm>
            <a:prstGeom prst="rect">
              <a:avLst/>
            </a:prstGeom>
            <a:noFill/>
          </p:spPr>
          <p:txBody>
            <a:bodyPr wrap="square" rtlCol="0">
              <a:spAutoFit/>
            </a:bodyPr>
            <a:lstStyle/>
            <a:p>
              <a:pPr algn="just">
                <a:lnSpc>
                  <a:spcPct val="100000"/>
                </a:lnSpc>
                <a:spcBef>
                  <a:spcPts val="0"/>
                </a:spcBef>
              </a:pPr>
              <a:endParaRPr lang="en-US" sz="3600" b="0" dirty="0">
                <a:latin typeface="+mn-lt"/>
                <a:cs typeface="Times New Roman"/>
              </a:endParaRPr>
            </a:p>
          </p:txBody>
        </p:sp>
      </p:grpSp>
      <p:grpSp>
        <p:nvGrpSpPr>
          <p:cNvPr id="12" name="Group 11"/>
          <p:cNvGrpSpPr/>
          <p:nvPr/>
        </p:nvGrpSpPr>
        <p:grpSpPr>
          <a:xfrm>
            <a:off x="304799" y="3467220"/>
            <a:ext cx="43120131" cy="1577498"/>
            <a:chOff x="380998" y="3744845"/>
            <a:chExt cx="43120131" cy="1668542"/>
          </a:xfrm>
        </p:grpSpPr>
        <p:sp>
          <p:nvSpPr>
            <p:cNvPr id="48" name="TextBox 47"/>
            <p:cNvSpPr txBox="1"/>
            <p:nvPr/>
          </p:nvSpPr>
          <p:spPr>
            <a:xfrm>
              <a:off x="380999" y="4729754"/>
              <a:ext cx="13175150" cy="683633"/>
            </a:xfrm>
            <a:prstGeom prst="rect">
              <a:avLst/>
            </a:prstGeom>
            <a:noFill/>
          </p:spPr>
          <p:txBody>
            <a:bodyPr wrap="square" lIns="91440" tIns="45720" rIns="91440" bIns="45720" rtlCol="0" anchor="t">
              <a:spAutoFit/>
            </a:bodyPr>
            <a:lstStyle/>
            <a:p>
              <a:pPr algn="just">
                <a:lnSpc>
                  <a:spcPct val="100000"/>
                </a:lnSpc>
                <a:spcBef>
                  <a:spcPts val="0"/>
                </a:spcBef>
                <a:spcAft>
                  <a:spcPts val="0"/>
                </a:spcAft>
              </a:pPr>
              <a:endParaRPr lang="en-US" sz="3600" b="0" dirty="0">
                <a:latin typeface="+mn-lt"/>
                <a:cs typeface="Segoe UI"/>
              </a:endParaRPr>
            </a:p>
          </p:txBody>
        </p:sp>
        <p:grpSp>
          <p:nvGrpSpPr>
            <p:cNvPr id="10" name="Group 9"/>
            <p:cNvGrpSpPr/>
            <p:nvPr/>
          </p:nvGrpSpPr>
          <p:grpSpPr>
            <a:xfrm>
              <a:off x="380998" y="3744845"/>
              <a:ext cx="43120131" cy="1049880"/>
              <a:chOff x="380998" y="3744845"/>
              <a:chExt cx="43120131" cy="1049880"/>
            </a:xfrm>
          </p:grpSpPr>
          <p:sp>
            <p:nvSpPr>
              <p:cNvPr id="1030" name="Text Box 12"/>
              <p:cNvSpPr txBox="1">
                <a:spLocks noChangeArrowheads="1"/>
              </p:cNvSpPr>
              <p:nvPr/>
            </p:nvSpPr>
            <p:spPr bwMode="auto">
              <a:xfrm>
                <a:off x="380998" y="3753167"/>
                <a:ext cx="13248104" cy="1041558"/>
              </a:xfrm>
              <a:prstGeom prst="rect">
                <a:avLst/>
              </a:prstGeom>
              <a:solidFill>
                <a:srgbClr val="F5CB2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a:t>INTRODUCTION</a:t>
                </a:r>
              </a:p>
            </p:txBody>
          </p:sp>
          <p:sp>
            <p:nvSpPr>
              <p:cNvPr id="26" name="Text Box 18"/>
              <p:cNvSpPr txBox="1">
                <a:spLocks noChangeArrowheads="1"/>
              </p:cNvSpPr>
              <p:nvPr/>
            </p:nvSpPr>
            <p:spPr bwMode="auto">
              <a:xfrm>
                <a:off x="30414497" y="3744845"/>
                <a:ext cx="13086632" cy="1009547"/>
              </a:xfrm>
              <a:prstGeom prst="rect">
                <a:avLst/>
              </a:prstGeom>
              <a:solidFill>
                <a:srgbClr val="F5CB2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dirty="0"/>
                  <a:t>RESULTS &amp; DISCUSSION</a:t>
                </a:r>
              </a:p>
            </p:txBody>
          </p:sp>
        </p:grpSp>
      </p:grpSp>
      <p:sp>
        <p:nvSpPr>
          <p:cNvPr id="1032" name="Text Box 18"/>
          <p:cNvSpPr txBox="1">
            <a:spLocks noChangeArrowheads="1"/>
          </p:cNvSpPr>
          <p:nvPr/>
        </p:nvSpPr>
        <p:spPr bwMode="auto">
          <a:xfrm>
            <a:off x="30338293" y="29613699"/>
            <a:ext cx="13141390" cy="972880"/>
          </a:xfrm>
          <a:prstGeom prst="rect">
            <a:avLst/>
          </a:prstGeom>
          <a:solidFill>
            <a:srgbClr val="F5CB2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dirty="0"/>
              <a:t>PYTHON CODE</a:t>
            </a:r>
          </a:p>
        </p:txBody>
      </p:sp>
      <p:pic>
        <p:nvPicPr>
          <p:cNvPr id="29" name="Picture 26"/>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381001" y="385593"/>
            <a:ext cx="8833643" cy="28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9FA032E-3160-A911-8D82-2A518918300B}"/>
              </a:ext>
            </a:extLst>
          </p:cNvPr>
          <p:cNvSpPr txBox="1"/>
          <p:nvPr/>
        </p:nvSpPr>
        <p:spPr>
          <a:xfrm>
            <a:off x="32566431" y="26031828"/>
            <a:ext cx="10820400" cy="535530"/>
          </a:xfrm>
          <a:prstGeom prst="rect">
            <a:avLst/>
          </a:prstGeom>
          <a:noFill/>
        </p:spPr>
        <p:txBody>
          <a:bodyPr wrap="square" rtlCol="0">
            <a:spAutoFit/>
          </a:bodyPr>
          <a:lstStyle/>
          <a:p>
            <a:pPr algn="just">
              <a:lnSpc>
                <a:spcPct val="90000"/>
              </a:lnSpc>
              <a:spcBef>
                <a:spcPts val="0"/>
              </a:spcBef>
            </a:pPr>
            <a:endParaRPr lang="en-US" sz="3200" b="0" dirty="0">
              <a:latin typeface="+mn-lt"/>
              <a:cs typeface="Times New Roman"/>
            </a:endParaRPr>
          </a:p>
        </p:txBody>
      </p:sp>
      <p:pic>
        <p:nvPicPr>
          <p:cNvPr id="1026" name="Picture 2" descr="Python Logo Marques Et Logos Histoire Et Signification Png Images And ...">
            <a:extLst>
              <a:ext uri="{FF2B5EF4-FFF2-40B4-BE49-F238E27FC236}">
                <a16:creationId xmlns:a16="http://schemas.microsoft.com/office/drawing/2014/main" id="{E49A025C-63F5-BD2F-553B-94CF161122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68303" y="157430"/>
            <a:ext cx="5418666"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D483B9-3E5B-2C19-8032-2EDB7C163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9" y="4459813"/>
            <a:ext cx="13086632" cy="2936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D1690251-295F-1B44-CE8F-8FEEFA517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98" y="7457340"/>
            <a:ext cx="13086631" cy="29361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EED8F307-75C7-A8BC-2F93-5AF60A54B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319" y="10257452"/>
            <a:ext cx="13086631" cy="29361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40EEA45-8602-1C96-CE58-37A7461A41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319" y="13193555"/>
            <a:ext cx="13086631" cy="29361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9C3ECB22-DDAE-E4BF-44D5-1D37EDD691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318" y="16055090"/>
            <a:ext cx="13086631" cy="2936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77E45DA-9A67-87ED-07A2-0295D8A732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19065760"/>
            <a:ext cx="13086630" cy="293610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8825947-30C7-942E-35EB-395CD4E99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57461" y="4803665"/>
            <a:ext cx="13010431" cy="865277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1D664E7F-D2DB-6E01-4732-53CF7AA6F7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57463" y="17057512"/>
            <a:ext cx="13086630" cy="86615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E770C6-274A-FA12-E938-992AE8ECF7A2}"/>
              </a:ext>
            </a:extLst>
          </p:cNvPr>
          <p:cNvSpPr txBox="1"/>
          <p:nvPr/>
        </p:nvSpPr>
        <p:spPr>
          <a:xfrm>
            <a:off x="304799" y="22126591"/>
            <a:ext cx="13086630" cy="2820324"/>
          </a:xfrm>
          <a:prstGeom prst="rect">
            <a:avLst/>
          </a:prstGeom>
          <a:noFill/>
        </p:spPr>
        <p:txBody>
          <a:bodyPr wrap="square" rtlCol="0">
            <a:spAutoFit/>
          </a:bodyPr>
          <a:lstStyle/>
          <a:p>
            <a:pPr algn="l"/>
            <a:r>
              <a:rPr lang="en-US" b="1" dirty="0"/>
              <a:t>Figure 1.</a:t>
            </a:r>
            <a:r>
              <a:rPr lang="en-US" dirty="0"/>
              <a:t> </a:t>
            </a:r>
            <a:r>
              <a:rPr lang="en-US" b="0" i="1" dirty="0"/>
              <a:t>Representative samples from the Intel Scene Classification dataset. Each row displays five randomly selected images from one of the six scene categories: Buildings, Forest, Glacier, Mountain, Sea, and Street.</a:t>
            </a:r>
            <a:endParaRPr lang="en-US" b="0" dirty="0"/>
          </a:p>
        </p:txBody>
      </p:sp>
      <p:sp>
        <p:nvSpPr>
          <p:cNvPr id="11" name="TextBox 10">
            <a:extLst>
              <a:ext uri="{FF2B5EF4-FFF2-40B4-BE49-F238E27FC236}">
                <a16:creationId xmlns:a16="http://schemas.microsoft.com/office/drawing/2014/main" id="{CDC5ABDB-DDEC-F310-A654-98B0C01512DB}"/>
              </a:ext>
            </a:extLst>
          </p:cNvPr>
          <p:cNvSpPr txBox="1"/>
          <p:nvPr/>
        </p:nvSpPr>
        <p:spPr>
          <a:xfrm>
            <a:off x="15557460" y="13697040"/>
            <a:ext cx="13086633" cy="3360472"/>
          </a:xfrm>
          <a:prstGeom prst="rect">
            <a:avLst/>
          </a:prstGeom>
          <a:noFill/>
        </p:spPr>
        <p:txBody>
          <a:bodyPr wrap="square" rtlCol="0">
            <a:spAutoFit/>
          </a:bodyPr>
          <a:lstStyle/>
          <a:p>
            <a:pPr algn="l"/>
            <a:r>
              <a:rPr lang="en-US" dirty="0"/>
              <a:t>Figure 2. </a:t>
            </a:r>
            <a:r>
              <a:rPr lang="en-US" b="0" i="1" dirty="0"/>
              <a:t>Persistence diagrams for one representative image from each class in the Intel Scene Classification dataset. Each point represents the birth and death times of a topological feature, plotted on the horizontal and vertical axes, respectively.</a:t>
            </a:r>
          </a:p>
        </p:txBody>
      </p:sp>
      <p:sp>
        <p:nvSpPr>
          <p:cNvPr id="15" name="TextBox 14">
            <a:extLst>
              <a:ext uri="{FF2B5EF4-FFF2-40B4-BE49-F238E27FC236}">
                <a16:creationId xmlns:a16="http://schemas.microsoft.com/office/drawing/2014/main" id="{642764F1-23A3-562F-631B-CA54F1994416}"/>
              </a:ext>
            </a:extLst>
          </p:cNvPr>
          <p:cNvSpPr txBox="1"/>
          <p:nvPr/>
        </p:nvSpPr>
        <p:spPr>
          <a:xfrm>
            <a:off x="15240000" y="25719016"/>
            <a:ext cx="13404093" cy="2280176"/>
          </a:xfrm>
          <a:prstGeom prst="rect">
            <a:avLst/>
          </a:prstGeom>
          <a:noFill/>
        </p:spPr>
        <p:txBody>
          <a:bodyPr wrap="square">
            <a:spAutoFit/>
          </a:bodyPr>
          <a:lstStyle/>
          <a:p>
            <a:pPr algn="l"/>
            <a:r>
              <a:rPr lang="en-US" b="1" dirty="0"/>
              <a:t>Figure 3.</a:t>
            </a:r>
            <a:r>
              <a:rPr lang="en-US" dirty="0"/>
              <a:t> </a:t>
            </a:r>
            <a:r>
              <a:rPr lang="en-US" b="0" i="1" dirty="0"/>
              <a:t>Persistence landscapes for representative images from each class in the Intel Scene Classification dataset. Each plot shows the first three landscape functions</a:t>
            </a:r>
          </a:p>
        </p:txBody>
      </p:sp>
      <p:pic>
        <p:nvPicPr>
          <p:cNvPr id="2" name="Picture 2">
            <a:extLst>
              <a:ext uri="{FF2B5EF4-FFF2-40B4-BE49-F238E27FC236}">
                <a16:creationId xmlns:a16="http://schemas.microsoft.com/office/drawing/2014/main" id="{2B73B174-6F67-0FFC-C055-CC5120DC34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38298" y="4481979"/>
            <a:ext cx="13178368" cy="27666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402114D-0B3E-7120-20AD-D98E5EAB30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338298" y="7248591"/>
            <a:ext cx="13178373" cy="27666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886D33E2-AC14-86B0-1B3C-2F74094FE3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38298" y="10015204"/>
            <a:ext cx="13178370" cy="27666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0C47112C-2A1C-D008-B798-8F34558D68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338298" y="12781816"/>
            <a:ext cx="13178370" cy="27666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D555BC08-C553-EB8B-8B38-19ABEE11BD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338298" y="15609682"/>
            <a:ext cx="13178370" cy="27666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FD3EE2FE-C553-EC20-3590-713394344DD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338298" y="18437548"/>
            <a:ext cx="13178370" cy="27666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54B8EC0-FB3B-101A-75C1-CACA0C0DE7FA}"/>
              </a:ext>
            </a:extLst>
          </p:cNvPr>
          <p:cNvSpPr txBox="1"/>
          <p:nvPr/>
        </p:nvSpPr>
        <p:spPr>
          <a:xfrm>
            <a:off x="30338292" y="21483185"/>
            <a:ext cx="13178367" cy="4980915"/>
          </a:xfrm>
          <a:prstGeom prst="rect">
            <a:avLst/>
          </a:prstGeom>
          <a:noFill/>
        </p:spPr>
        <p:txBody>
          <a:bodyPr wrap="square" rtlCol="0">
            <a:spAutoFit/>
          </a:bodyPr>
          <a:lstStyle/>
          <a:p>
            <a:pPr algn="l"/>
            <a:r>
              <a:rPr lang="en-US" b="1" dirty="0"/>
              <a:t>Figure 4.</a:t>
            </a:r>
            <a:r>
              <a:rPr lang="en-US" dirty="0"/>
              <a:t> </a:t>
            </a:r>
            <a:r>
              <a:rPr lang="en-US" b="0" i="1" dirty="0"/>
              <a:t>SHAP explanations for representative samples from the Intel Scene Classification dataset. Each row displays five randomly selected images from one of the six scene categories—Buildings, Forest, Glacier, Mountain, Sea, and Street—with SHAP heatmaps overlaid to highlight the most influential pixel regions contributing to the predicted persistence landscape.</a:t>
            </a:r>
            <a:endParaRPr lang="en-US" b="0"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1645</TotalTime>
  <Words>189</Words>
  <Application>Microsoft Office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Stephen J. Kinzey, Ph.D.</dc:creator>
  <cp:lastModifiedBy>Charles Fanning</cp:lastModifiedBy>
  <cp:revision>8</cp:revision>
  <dcterms:created xsi:type="dcterms:W3CDTF">1999-06-15T14:29:13Z</dcterms:created>
  <dcterms:modified xsi:type="dcterms:W3CDTF">2025-03-26T16:11:59Z</dcterms:modified>
</cp:coreProperties>
</file>